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slideLayouts/slideLayout1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1" r:id="rId2"/>
    <p:sldMasterId id="2147483673" r:id="rId3"/>
  </p:sldMasterIdLst>
  <p:notesMasterIdLst>
    <p:notesMasterId r:id="rId25"/>
  </p:notesMasterIdLst>
  <p:sldIdLst>
    <p:sldId id="257" r:id="rId4"/>
    <p:sldId id="309" r:id="rId5"/>
    <p:sldId id="259" r:id="rId6"/>
    <p:sldId id="421" r:id="rId7"/>
    <p:sldId id="299" r:id="rId8"/>
    <p:sldId id="328" r:id="rId9"/>
    <p:sldId id="443" r:id="rId10"/>
    <p:sldId id="444" r:id="rId11"/>
    <p:sldId id="446" r:id="rId12"/>
    <p:sldId id="445" r:id="rId13"/>
    <p:sldId id="447" r:id="rId14"/>
    <p:sldId id="448" r:id="rId15"/>
    <p:sldId id="449" r:id="rId16"/>
    <p:sldId id="450" r:id="rId17"/>
    <p:sldId id="451" r:id="rId18"/>
    <p:sldId id="427" r:id="rId19"/>
    <p:sldId id="453" r:id="rId20"/>
    <p:sldId id="455" r:id="rId21"/>
    <p:sldId id="456" r:id="rId22"/>
    <p:sldId id="457" r:id="rId23"/>
    <p:sldId id="301"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56"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fay stavrou" initials="fs" lastIdx="6" clrIdx="0">
    <p:extLst>
      <p:ext uri="{19B8F6BF-5375-455C-9EA6-DF929625EA0E}">
        <p15:presenceInfo xmlns:p15="http://schemas.microsoft.com/office/powerpoint/2012/main" userId="48f64d1a43ff2a17"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07C89"/>
    <a:srgbClr val="6666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46" d="100"/>
          <a:sy n="146" d="100"/>
        </p:scale>
        <p:origin x="120" y="282"/>
      </p:cViewPr>
      <p:guideLst>
        <p:guide orient="horz" pos="2256"/>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commentAuthors" Target="commentAuthors.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viewProps" Target="viewProps.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Θέση κεφαλίδας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l-GR"/>
          </a:p>
        </p:txBody>
      </p:sp>
      <p:sp>
        <p:nvSpPr>
          <p:cNvPr id="3" name="Θέση ημερομηνίας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8EFB5CF-E390-4C91-ACE6-B08948F1EE06}" type="datetimeFigureOut">
              <a:rPr lang="el-GR" smtClean="0"/>
              <a:t>28/9/2020</a:t>
            </a:fld>
            <a:endParaRPr lang="el-GR"/>
          </a:p>
        </p:txBody>
      </p:sp>
      <p:sp>
        <p:nvSpPr>
          <p:cNvPr id="4" name="Θέση εικόνας διαφάνειας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l-GR"/>
          </a:p>
        </p:txBody>
      </p:sp>
      <p:sp>
        <p:nvSpPr>
          <p:cNvPr id="5" name="Θέση σημειώσεων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p>
        </p:txBody>
      </p:sp>
      <p:sp>
        <p:nvSpPr>
          <p:cNvPr id="6" name="Θέση υποσέλιδου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l-GR"/>
          </a:p>
        </p:txBody>
      </p:sp>
      <p:sp>
        <p:nvSpPr>
          <p:cNvPr id="7" name="Θέση αριθμού διαφάνειας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B5C6B1C-0AB3-47B4-A6DD-8D10E2313501}" type="slidenum">
              <a:rPr lang="el-GR" smtClean="0"/>
              <a:t>‹#›</a:t>
            </a:fld>
            <a:endParaRPr lang="el-GR"/>
          </a:p>
        </p:txBody>
      </p:sp>
    </p:spTree>
    <p:extLst>
      <p:ext uri="{BB962C8B-B14F-4D97-AF65-F5344CB8AC3E}">
        <p14:creationId xmlns:p14="http://schemas.microsoft.com/office/powerpoint/2010/main" val="24267055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Cover slide layout">
    <p:bg>
      <p:bgPr>
        <a:gradFill flip="none" rotWithShape="1">
          <a:gsLst>
            <a:gs pos="0">
              <a:schemeClr val="accent1"/>
            </a:gs>
            <a:gs pos="27000">
              <a:schemeClr val="accent1">
                <a:lumMod val="70000"/>
                <a:lumOff val="30000"/>
              </a:schemeClr>
            </a:gs>
            <a:gs pos="50000">
              <a:schemeClr val="accent1">
                <a:lumMod val="60000"/>
                <a:lumOff val="40000"/>
              </a:schemeClr>
            </a:gs>
            <a:gs pos="73000">
              <a:schemeClr val="accent1">
                <a:lumMod val="70000"/>
                <a:lumOff val="30000"/>
              </a:schemeClr>
            </a:gs>
            <a:gs pos="100000">
              <a:schemeClr val="accent1"/>
            </a:gs>
          </a:gsLst>
          <a:lin ang="16200000" scaled="1"/>
          <a:tileRect/>
        </a:gradFill>
        <a:effectLst/>
      </p:bgPr>
    </p:bg>
    <p:spTree>
      <p:nvGrpSpPr>
        <p:cNvPr id="1" name=""/>
        <p:cNvGrpSpPr/>
        <p:nvPr/>
      </p:nvGrpSpPr>
      <p:grpSpPr>
        <a:xfrm>
          <a:off x="0" y="0"/>
          <a:ext cx="0" cy="0"/>
          <a:chOff x="0" y="0"/>
          <a:chExt cx="0" cy="0"/>
        </a:xfrm>
      </p:grpSpPr>
      <p:grpSp>
        <p:nvGrpSpPr>
          <p:cNvPr id="624" name="Group 623">
            <a:extLst>
              <a:ext uri="{FF2B5EF4-FFF2-40B4-BE49-F238E27FC236}">
                <a16:creationId xmlns:a16="http://schemas.microsoft.com/office/drawing/2014/main" id="{200A4E63-D72F-485E-A519-177A878738CC}"/>
              </a:ext>
            </a:extLst>
          </p:cNvPr>
          <p:cNvGrpSpPr/>
          <p:nvPr userDrawn="1"/>
        </p:nvGrpSpPr>
        <p:grpSpPr>
          <a:xfrm>
            <a:off x="-98982" y="-104349"/>
            <a:ext cx="12408253" cy="7045442"/>
            <a:chOff x="-98982" y="-104349"/>
            <a:chExt cx="12408253" cy="7045442"/>
          </a:xfrm>
          <a:solidFill>
            <a:schemeClr val="bg1">
              <a:alpha val="15000"/>
            </a:schemeClr>
          </a:solidFill>
        </p:grpSpPr>
        <p:cxnSp>
          <p:nvCxnSpPr>
            <p:cNvPr id="208" name="Straight Connector 207">
              <a:extLst>
                <a:ext uri="{FF2B5EF4-FFF2-40B4-BE49-F238E27FC236}">
                  <a16:creationId xmlns:a16="http://schemas.microsoft.com/office/drawing/2014/main" id="{BBB6E2EF-B8C3-46E4-A8F8-86AA28D6AD3B}"/>
                </a:ext>
              </a:extLst>
            </p:cNvPr>
            <p:cNvCxnSpPr>
              <a:cxnSpLocks/>
              <a:stCxn id="278" idx="7"/>
              <a:endCxn id="276" idx="2"/>
            </p:cNvCxnSpPr>
            <p:nvPr userDrawn="1"/>
          </p:nvCxnSpPr>
          <p:spPr>
            <a:xfrm>
              <a:off x="1584504" y="1905029"/>
              <a:ext cx="1703016" cy="94442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9" name="Straight Connector 208">
              <a:extLst>
                <a:ext uri="{FF2B5EF4-FFF2-40B4-BE49-F238E27FC236}">
                  <a16:creationId xmlns:a16="http://schemas.microsoft.com/office/drawing/2014/main" id="{786F963C-63A5-4D12-814C-8EAA75A388DC}"/>
                </a:ext>
              </a:extLst>
            </p:cNvPr>
            <p:cNvCxnSpPr>
              <a:cxnSpLocks/>
              <a:stCxn id="276" idx="4"/>
              <a:endCxn id="298" idx="1"/>
            </p:cNvCxnSpPr>
            <p:nvPr userDrawn="1"/>
          </p:nvCxnSpPr>
          <p:spPr>
            <a:xfrm flipV="1">
              <a:off x="3427782" y="2205662"/>
              <a:ext cx="482924" cy="57007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a:extLst>
                <a:ext uri="{FF2B5EF4-FFF2-40B4-BE49-F238E27FC236}">
                  <a16:creationId xmlns:a16="http://schemas.microsoft.com/office/drawing/2014/main" id="{A2491AAA-289A-4222-9F5E-85C4D7DA468E}"/>
                </a:ext>
              </a:extLst>
            </p:cNvPr>
            <p:cNvCxnSpPr>
              <a:cxnSpLocks/>
              <a:stCxn id="281" idx="2"/>
              <a:endCxn id="296" idx="6"/>
            </p:cNvCxnSpPr>
            <p:nvPr userDrawn="1"/>
          </p:nvCxnSpPr>
          <p:spPr>
            <a:xfrm flipH="1">
              <a:off x="4004116" y="998896"/>
              <a:ext cx="1032867" cy="4144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6FE73F20-D398-406F-92B1-9E75831A8D08}"/>
                </a:ext>
              </a:extLst>
            </p:cNvPr>
            <p:cNvCxnSpPr>
              <a:cxnSpLocks/>
              <a:stCxn id="298" idx="5"/>
              <a:endCxn id="281" idx="1"/>
            </p:cNvCxnSpPr>
            <p:nvPr userDrawn="1"/>
          </p:nvCxnSpPr>
          <p:spPr>
            <a:xfrm flipV="1">
              <a:off x="4016342" y="1082390"/>
              <a:ext cx="1055225" cy="10176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A0933187-CE14-4EF2-9C71-90F0DD6CA0E8}"/>
                </a:ext>
              </a:extLst>
            </p:cNvPr>
            <p:cNvCxnSpPr>
              <a:cxnSpLocks/>
              <a:stCxn id="276" idx="5"/>
              <a:endCxn id="297" idx="1"/>
            </p:cNvCxnSpPr>
            <p:nvPr userDrawn="1"/>
          </p:nvCxnSpPr>
          <p:spPr>
            <a:xfrm flipV="1">
              <a:off x="3493690" y="2247314"/>
              <a:ext cx="1466461" cy="58328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3" name="Straight Connector 212">
              <a:extLst>
                <a:ext uri="{FF2B5EF4-FFF2-40B4-BE49-F238E27FC236}">
                  <a16:creationId xmlns:a16="http://schemas.microsoft.com/office/drawing/2014/main" id="{6836300F-D5C8-4342-8BF8-30E4A6E3F160}"/>
                </a:ext>
              </a:extLst>
            </p:cNvPr>
            <p:cNvCxnSpPr>
              <a:cxnSpLocks/>
              <a:stCxn id="281" idx="0"/>
              <a:endCxn id="297" idx="4"/>
            </p:cNvCxnSpPr>
            <p:nvPr userDrawn="1"/>
          </p:nvCxnSpPr>
          <p:spPr>
            <a:xfrm flipH="1">
              <a:off x="5012969" y="1116974"/>
              <a:ext cx="142092" cy="100282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4" name="Straight Connector 213">
              <a:extLst>
                <a:ext uri="{FF2B5EF4-FFF2-40B4-BE49-F238E27FC236}">
                  <a16:creationId xmlns:a16="http://schemas.microsoft.com/office/drawing/2014/main" id="{2295EC29-3C09-451D-BCB5-073161CBC9D9}"/>
                </a:ext>
              </a:extLst>
            </p:cNvPr>
            <p:cNvCxnSpPr>
              <a:cxnSpLocks/>
              <a:stCxn id="298" idx="3"/>
              <a:endCxn id="296" idx="0"/>
            </p:cNvCxnSpPr>
            <p:nvPr userDrawn="1"/>
          </p:nvCxnSpPr>
          <p:spPr>
            <a:xfrm flipH="1" flipV="1">
              <a:off x="3892072" y="1525433"/>
              <a:ext cx="18633" cy="5745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5" name="Straight Connector 214">
              <a:extLst>
                <a:ext uri="{FF2B5EF4-FFF2-40B4-BE49-F238E27FC236}">
                  <a16:creationId xmlns:a16="http://schemas.microsoft.com/office/drawing/2014/main" id="{127FE7AB-3506-4332-AEC9-4C656BB6DFDC}"/>
                </a:ext>
              </a:extLst>
            </p:cNvPr>
            <p:cNvCxnSpPr>
              <a:cxnSpLocks/>
              <a:stCxn id="442" idx="7"/>
              <a:endCxn id="283" idx="1"/>
            </p:cNvCxnSpPr>
            <p:nvPr userDrawn="1"/>
          </p:nvCxnSpPr>
          <p:spPr>
            <a:xfrm flipV="1">
              <a:off x="5140075" y="2350975"/>
              <a:ext cx="1066308" cy="5527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6" name="Straight Connector 215">
              <a:extLst>
                <a:ext uri="{FF2B5EF4-FFF2-40B4-BE49-F238E27FC236}">
                  <a16:creationId xmlns:a16="http://schemas.microsoft.com/office/drawing/2014/main" id="{A4B07AF8-DC7B-4F9D-A234-D8E4E2221F9C}"/>
                </a:ext>
              </a:extLst>
            </p:cNvPr>
            <p:cNvCxnSpPr>
              <a:cxnSpLocks/>
              <a:stCxn id="281" idx="7"/>
              <a:endCxn id="283" idx="3"/>
            </p:cNvCxnSpPr>
            <p:nvPr userDrawn="1"/>
          </p:nvCxnSpPr>
          <p:spPr>
            <a:xfrm>
              <a:off x="5238555" y="1082390"/>
              <a:ext cx="967828" cy="111013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63FE0388-AE95-4F1C-90B7-2783896E9BF1}"/>
                </a:ext>
              </a:extLst>
            </p:cNvPr>
            <p:cNvCxnSpPr>
              <a:cxnSpLocks/>
              <a:stCxn id="280" idx="3"/>
            </p:cNvCxnSpPr>
            <p:nvPr userDrawn="1"/>
          </p:nvCxnSpPr>
          <p:spPr>
            <a:xfrm flipH="1" flipV="1">
              <a:off x="3211650" y="18443"/>
              <a:ext cx="498790" cy="58289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8" name="Straight Connector 217">
              <a:extLst>
                <a:ext uri="{FF2B5EF4-FFF2-40B4-BE49-F238E27FC236}">
                  <a16:creationId xmlns:a16="http://schemas.microsoft.com/office/drawing/2014/main" id="{E22C6015-7AB7-4B2B-BA21-9F01C02587F2}"/>
                </a:ext>
              </a:extLst>
            </p:cNvPr>
            <p:cNvCxnSpPr>
              <a:cxnSpLocks/>
              <a:stCxn id="298" idx="6"/>
              <a:endCxn id="297" idx="2"/>
            </p:cNvCxnSpPr>
            <p:nvPr userDrawn="1"/>
          </p:nvCxnSpPr>
          <p:spPr>
            <a:xfrm>
              <a:off x="4038220" y="2152844"/>
              <a:ext cx="900054" cy="4165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D019A150-3322-48A9-A7F1-73F29FC0C4C3}"/>
                </a:ext>
              </a:extLst>
            </p:cNvPr>
            <p:cNvCxnSpPr>
              <a:cxnSpLocks/>
              <a:stCxn id="280" idx="0"/>
              <a:endCxn id="296" idx="4"/>
            </p:cNvCxnSpPr>
            <p:nvPr userDrawn="1"/>
          </p:nvCxnSpPr>
          <p:spPr>
            <a:xfrm>
              <a:off x="3789668" y="792604"/>
              <a:ext cx="102405" cy="50874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a:extLst>
                <a:ext uri="{FF2B5EF4-FFF2-40B4-BE49-F238E27FC236}">
                  <a16:creationId xmlns:a16="http://schemas.microsoft.com/office/drawing/2014/main" id="{65D7E85A-7160-462D-A5C4-B6F08E1F3D14}"/>
                </a:ext>
              </a:extLst>
            </p:cNvPr>
            <p:cNvCxnSpPr>
              <a:cxnSpLocks/>
              <a:stCxn id="297" idx="6"/>
              <a:endCxn id="283" idx="2"/>
            </p:cNvCxnSpPr>
            <p:nvPr userDrawn="1"/>
          </p:nvCxnSpPr>
          <p:spPr>
            <a:xfrm>
              <a:off x="5087665" y="2194496"/>
              <a:ext cx="1085901" cy="7725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D371A1AC-99BF-4F22-B90C-BFF6342E05FA}"/>
                </a:ext>
              </a:extLst>
            </p:cNvPr>
            <p:cNvCxnSpPr>
              <a:cxnSpLocks/>
              <a:stCxn id="282" idx="0"/>
              <a:endCxn id="283" idx="4"/>
            </p:cNvCxnSpPr>
            <p:nvPr userDrawn="1"/>
          </p:nvCxnSpPr>
          <p:spPr>
            <a:xfrm>
              <a:off x="6243041" y="1291086"/>
              <a:ext cx="42569" cy="86861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E833196E-FC78-4139-8413-4DB1AF7637D4}"/>
                </a:ext>
              </a:extLst>
            </p:cNvPr>
            <p:cNvCxnSpPr>
              <a:cxnSpLocks/>
              <a:stCxn id="285" idx="1"/>
              <a:endCxn id="283" idx="5"/>
            </p:cNvCxnSpPr>
            <p:nvPr userDrawn="1"/>
          </p:nvCxnSpPr>
          <p:spPr>
            <a:xfrm flipH="1">
              <a:off x="6364837" y="570689"/>
              <a:ext cx="1332558" cy="162183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170C7CE7-E73F-487C-B1E9-7F335E9CFA05}"/>
                </a:ext>
              </a:extLst>
            </p:cNvPr>
            <p:cNvCxnSpPr>
              <a:cxnSpLocks/>
              <a:stCxn id="285" idx="0"/>
              <a:endCxn id="284" idx="4"/>
            </p:cNvCxnSpPr>
            <p:nvPr userDrawn="1"/>
          </p:nvCxnSpPr>
          <p:spPr>
            <a:xfrm flipH="1">
              <a:off x="7737803" y="592567"/>
              <a:ext cx="12410" cy="10175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4" name="Straight Connector 223">
              <a:extLst>
                <a:ext uri="{FF2B5EF4-FFF2-40B4-BE49-F238E27FC236}">
                  <a16:creationId xmlns:a16="http://schemas.microsoft.com/office/drawing/2014/main" id="{B1EEA054-E237-4786-A34B-930BB30D233C}"/>
                </a:ext>
              </a:extLst>
            </p:cNvPr>
            <p:cNvCxnSpPr>
              <a:cxnSpLocks/>
              <a:stCxn id="284" idx="2"/>
              <a:endCxn id="283" idx="6"/>
            </p:cNvCxnSpPr>
            <p:nvPr userDrawn="1"/>
          </p:nvCxnSpPr>
          <p:spPr>
            <a:xfrm flipH="1">
              <a:off x="6397654" y="1722181"/>
              <a:ext cx="1228105" cy="54956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5" name="Straight Connector 224">
              <a:extLst>
                <a:ext uri="{FF2B5EF4-FFF2-40B4-BE49-F238E27FC236}">
                  <a16:creationId xmlns:a16="http://schemas.microsoft.com/office/drawing/2014/main" id="{CC71DA0A-07D6-45F7-8084-47698FFF67E9}"/>
                </a:ext>
              </a:extLst>
            </p:cNvPr>
            <p:cNvCxnSpPr>
              <a:cxnSpLocks/>
              <a:stCxn id="284" idx="7"/>
              <a:endCxn id="567" idx="5"/>
            </p:cNvCxnSpPr>
            <p:nvPr userDrawn="1"/>
          </p:nvCxnSpPr>
          <p:spPr>
            <a:xfrm>
              <a:off x="7817030" y="1801408"/>
              <a:ext cx="1649913" cy="110528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045C2A01-8B23-44B9-B83F-F1D6A9BA86C4}"/>
                </a:ext>
              </a:extLst>
            </p:cNvPr>
            <p:cNvCxnSpPr>
              <a:cxnSpLocks/>
              <a:stCxn id="284" idx="6"/>
              <a:endCxn id="291" idx="2"/>
            </p:cNvCxnSpPr>
            <p:nvPr userDrawn="1"/>
          </p:nvCxnSpPr>
          <p:spPr>
            <a:xfrm flipV="1">
              <a:off x="7849847" y="1627721"/>
              <a:ext cx="1344785" cy="9445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B510B095-0440-4B7E-92EB-D6737995E8A8}"/>
                </a:ext>
              </a:extLst>
            </p:cNvPr>
            <p:cNvCxnSpPr>
              <a:cxnSpLocks/>
              <a:stCxn id="291" idx="7"/>
              <a:endCxn id="292" idx="3"/>
            </p:cNvCxnSpPr>
            <p:nvPr userDrawn="1"/>
          </p:nvCxnSpPr>
          <p:spPr>
            <a:xfrm>
              <a:off x="9385903" y="1706948"/>
              <a:ext cx="910362" cy="84606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EFFD8AA1-E7CB-447D-98A3-66137B20A633}"/>
                </a:ext>
              </a:extLst>
            </p:cNvPr>
            <p:cNvCxnSpPr>
              <a:cxnSpLocks/>
              <a:stCxn id="277" idx="0"/>
              <a:endCxn id="276" idx="3"/>
            </p:cNvCxnSpPr>
            <p:nvPr userDrawn="1"/>
          </p:nvCxnSpPr>
          <p:spPr>
            <a:xfrm>
              <a:off x="2865686" y="1745404"/>
              <a:ext cx="476698" cy="103814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DA2D1BEE-246E-4A63-B4F3-1ACF68DE5BC3}"/>
                </a:ext>
              </a:extLst>
            </p:cNvPr>
            <p:cNvCxnSpPr>
              <a:cxnSpLocks/>
              <a:stCxn id="296" idx="2"/>
              <a:endCxn id="277" idx="6"/>
            </p:cNvCxnSpPr>
            <p:nvPr userDrawn="1"/>
          </p:nvCxnSpPr>
          <p:spPr>
            <a:xfrm flipH="1">
              <a:off x="2983764" y="1413389"/>
              <a:ext cx="796264" cy="21393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536D4822-3EDF-4B16-8098-5EF29AFBF70F}"/>
                </a:ext>
              </a:extLst>
            </p:cNvPr>
            <p:cNvCxnSpPr>
              <a:cxnSpLocks/>
              <a:stCxn id="280" idx="1"/>
              <a:endCxn id="277" idx="5"/>
            </p:cNvCxnSpPr>
            <p:nvPr userDrawn="1"/>
          </p:nvCxnSpPr>
          <p:spPr>
            <a:xfrm flipH="1">
              <a:off x="2949180" y="759787"/>
              <a:ext cx="761261" cy="78404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1CB10847-0F2B-4FB3-87E7-573F0E20EEAA}"/>
                </a:ext>
              </a:extLst>
            </p:cNvPr>
            <p:cNvCxnSpPr>
              <a:cxnSpLocks/>
              <a:stCxn id="279" idx="7"/>
              <a:endCxn id="277" idx="3"/>
            </p:cNvCxnSpPr>
            <p:nvPr userDrawn="1"/>
          </p:nvCxnSpPr>
          <p:spPr>
            <a:xfrm>
              <a:off x="2026273" y="811101"/>
              <a:ext cx="755920" cy="73273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EAB8D0DC-8C02-42AF-9D7F-0081CE5BBCA3}"/>
                </a:ext>
              </a:extLst>
            </p:cNvPr>
            <p:cNvCxnSpPr>
              <a:cxnSpLocks/>
              <a:stCxn id="278" idx="6"/>
              <a:endCxn id="277" idx="2"/>
            </p:cNvCxnSpPr>
            <p:nvPr userDrawn="1"/>
          </p:nvCxnSpPr>
          <p:spPr>
            <a:xfrm flipV="1">
              <a:off x="1617321" y="1627326"/>
              <a:ext cx="1130287" cy="19847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3" name="Straight Connector 232">
              <a:extLst>
                <a:ext uri="{FF2B5EF4-FFF2-40B4-BE49-F238E27FC236}">
                  <a16:creationId xmlns:a16="http://schemas.microsoft.com/office/drawing/2014/main" id="{E699E9AD-1B29-460E-AC00-0F495400B060}"/>
                </a:ext>
              </a:extLst>
            </p:cNvPr>
            <p:cNvCxnSpPr>
              <a:cxnSpLocks/>
              <a:stCxn id="301" idx="7"/>
              <a:endCxn id="278" idx="3"/>
            </p:cNvCxnSpPr>
            <p:nvPr userDrawn="1"/>
          </p:nvCxnSpPr>
          <p:spPr>
            <a:xfrm>
              <a:off x="562732" y="991183"/>
              <a:ext cx="863318" cy="75539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4" name="Straight Connector 233">
              <a:extLst>
                <a:ext uri="{FF2B5EF4-FFF2-40B4-BE49-F238E27FC236}">
                  <a16:creationId xmlns:a16="http://schemas.microsoft.com/office/drawing/2014/main" id="{DDA9D8D8-CCF8-414B-BE3E-01EEE95E837B}"/>
                </a:ext>
              </a:extLst>
            </p:cNvPr>
            <p:cNvCxnSpPr>
              <a:cxnSpLocks/>
              <a:stCxn id="301" idx="6"/>
              <a:endCxn id="279" idx="2"/>
            </p:cNvCxnSpPr>
            <p:nvPr userDrawn="1"/>
          </p:nvCxnSpPr>
          <p:spPr>
            <a:xfrm flipV="1">
              <a:off x="584609" y="758283"/>
              <a:ext cx="1314149" cy="18008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5" name="Straight Connector 234">
              <a:extLst>
                <a:ext uri="{FF2B5EF4-FFF2-40B4-BE49-F238E27FC236}">
                  <a16:creationId xmlns:a16="http://schemas.microsoft.com/office/drawing/2014/main" id="{188BC668-8084-42EA-93A9-26EBBFEF1328}"/>
                </a:ext>
              </a:extLst>
            </p:cNvPr>
            <p:cNvCxnSpPr>
              <a:cxnSpLocks/>
              <a:stCxn id="301" idx="5"/>
            </p:cNvCxnSpPr>
            <p:nvPr userDrawn="1"/>
          </p:nvCxnSpPr>
          <p:spPr>
            <a:xfrm flipV="1">
              <a:off x="562732" y="7695"/>
              <a:ext cx="830501" cy="87785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id="{9D6E9A77-6167-47F9-96F5-DDB248990BBF}"/>
                </a:ext>
              </a:extLst>
            </p:cNvPr>
            <p:cNvCxnSpPr>
              <a:cxnSpLocks/>
              <a:stCxn id="279" idx="4"/>
            </p:cNvCxnSpPr>
            <p:nvPr userDrawn="1"/>
          </p:nvCxnSpPr>
          <p:spPr>
            <a:xfrm flipH="1" flipV="1">
              <a:off x="1913190" y="8940"/>
              <a:ext cx="60264" cy="6746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7" name="Straight Connector 236">
              <a:extLst>
                <a:ext uri="{FF2B5EF4-FFF2-40B4-BE49-F238E27FC236}">
                  <a16:creationId xmlns:a16="http://schemas.microsoft.com/office/drawing/2014/main" id="{F625B105-56C7-4A68-97E9-A6B00CE6001E}"/>
                </a:ext>
              </a:extLst>
            </p:cNvPr>
            <p:cNvCxnSpPr>
              <a:cxnSpLocks/>
              <a:stCxn id="279" idx="5"/>
            </p:cNvCxnSpPr>
            <p:nvPr userDrawn="1"/>
          </p:nvCxnSpPr>
          <p:spPr>
            <a:xfrm flipV="1">
              <a:off x="2026273" y="21571"/>
              <a:ext cx="969507" cy="6838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8" name="Straight Connector 237">
              <a:extLst>
                <a:ext uri="{FF2B5EF4-FFF2-40B4-BE49-F238E27FC236}">
                  <a16:creationId xmlns:a16="http://schemas.microsoft.com/office/drawing/2014/main" id="{803AA84C-3E1C-4E6C-84F6-DBC5AC2A25A2}"/>
                </a:ext>
              </a:extLst>
            </p:cNvPr>
            <p:cNvCxnSpPr>
              <a:cxnSpLocks/>
              <a:stCxn id="280" idx="5"/>
            </p:cNvCxnSpPr>
            <p:nvPr userDrawn="1"/>
          </p:nvCxnSpPr>
          <p:spPr>
            <a:xfrm flipV="1">
              <a:off x="3868895" y="-11241"/>
              <a:ext cx="430441" cy="61257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9" name="Straight Connector 238">
              <a:extLst>
                <a:ext uri="{FF2B5EF4-FFF2-40B4-BE49-F238E27FC236}">
                  <a16:creationId xmlns:a16="http://schemas.microsoft.com/office/drawing/2014/main" id="{5FA90964-4664-4663-813A-F89C30C7065F}"/>
                </a:ext>
              </a:extLst>
            </p:cNvPr>
            <p:cNvCxnSpPr>
              <a:cxnSpLocks/>
              <a:stCxn id="279" idx="6"/>
              <a:endCxn id="280" idx="2"/>
            </p:cNvCxnSpPr>
            <p:nvPr userDrawn="1"/>
          </p:nvCxnSpPr>
          <p:spPr>
            <a:xfrm flipV="1">
              <a:off x="2048150" y="680560"/>
              <a:ext cx="1629474" cy="7772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a16="http://schemas.microsoft.com/office/drawing/2014/main" id="{4820CC6B-16CB-4644-B0EF-669591046E90}"/>
                </a:ext>
              </a:extLst>
            </p:cNvPr>
            <p:cNvCxnSpPr>
              <a:cxnSpLocks/>
              <a:stCxn id="280" idx="6"/>
              <a:endCxn id="281" idx="3"/>
            </p:cNvCxnSpPr>
            <p:nvPr userDrawn="1"/>
          </p:nvCxnSpPr>
          <p:spPr>
            <a:xfrm>
              <a:off x="3901712" y="680560"/>
              <a:ext cx="1169856" cy="23484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1" name="Straight Connector 240">
              <a:extLst>
                <a:ext uri="{FF2B5EF4-FFF2-40B4-BE49-F238E27FC236}">
                  <a16:creationId xmlns:a16="http://schemas.microsoft.com/office/drawing/2014/main" id="{2110636A-3590-471B-8255-DC40DC8EC72F}"/>
                </a:ext>
              </a:extLst>
            </p:cNvPr>
            <p:cNvCxnSpPr>
              <a:cxnSpLocks/>
              <a:stCxn id="282" idx="2"/>
              <a:endCxn id="281" idx="6"/>
            </p:cNvCxnSpPr>
            <p:nvPr userDrawn="1"/>
          </p:nvCxnSpPr>
          <p:spPr>
            <a:xfrm flipH="1" flipV="1">
              <a:off x="5273139" y="998896"/>
              <a:ext cx="895205" cy="2174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2" name="Straight Connector 241">
              <a:extLst>
                <a:ext uri="{FF2B5EF4-FFF2-40B4-BE49-F238E27FC236}">
                  <a16:creationId xmlns:a16="http://schemas.microsoft.com/office/drawing/2014/main" id="{3ED7780E-7203-4912-B158-322E0476B197}"/>
                </a:ext>
              </a:extLst>
            </p:cNvPr>
            <p:cNvCxnSpPr>
              <a:cxnSpLocks/>
              <a:stCxn id="306" idx="0"/>
              <a:endCxn id="281" idx="5"/>
            </p:cNvCxnSpPr>
            <p:nvPr userDrawn="1"/>
          </p:nvCxnSpPr>
          <p:spPr>
            <a:xfrm flipH="1">
              <a:off x="5238555" y="-6145"/>
              <a:ext cx="1269576" cy="92154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3" name="Straight Connector 242">
              <a:extLst>
                <a:ext uri="{FF2B5EF4-FFF2-40B4-BE49-F238E27FC236}">
                  <a16:creationId xmlns:a16="http://schemas.microsoft.com/office/drawing/2014/main" id="{DC08BB1A-EEDC-46EB-899B-AFF4BE2E71EE}"/>
                </a:ext>
              </a:extLst>
            </p:cNvPr>
            <p:cNvCxnSpPr>
              <a:cxnSpLocks/>
              <a:endCxn id="281" idx="4"/>
            </p:cNvCxnSpPr>
            <p:nvPr userDrawn="1"/>
          </p:nvCxnSpPr>
          <p:spPr>
            <a:xfrm>
              <a:off x="4883094" y="-29536"/>
              <a:ext cx="271967" cy="91035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4" name="Straight Connector 243">
              <a:extLst>
                <a:ext uri="{FF2B5EF4-FFF2-40B4-BE49-F238E27FC236}">
                  <a16:creationId xmlns:a16="http://schemas.microsoft.com/office/drawing/2014/main" id="{88728695-FAA2-4121-884D-94D646E1F29F}"/>
                </a:ext>
              </a:extLst>
            </p:cNvPr>
            <p:cNvCxnSpPr>
              <a:cxnSpLocks/>
              <a:stCxn id="306" idx="2"/>
              <a:endCxn id="282" idx="4"/>
            </p:cNvCxnSpPr>
            <p:nvPr userDrawn="1"/>
          </p:nvCxnSpPr>
          <p:spPr>
            <a:xfrm flipH="1">
              <a:off x="6243041" y="-5452"/>
              <a:ext cx="339634" cy="11471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5" name="Straight Connector 244">
              <a:extLst>
                <a:ext uri="{FF2B5EF4-FFF2-40B4-BE49-F238E27FC236}">
                  <a16:creationId xmlns:a16="http://schemas.microsoft.com/office/drawing/2014/main" id="{BC94799C-C98F-45F8-A0D7-49E0CCB51743}"/>
                </a:ext>
              </a:extLst>
            </p:cNvPr>
            <p:cNvCxnSpPr>
              <a:cxnSpLocks/>
              <a:stCxn id="285" idx="2"/>
              <a:endCxn id="282" idx="6"/>
            </p:cNvCxnSpPr>
            <p:nvPr userDrawn="1"/>
          </p:nvCxnSpPr>
          <p:spPr>
            <a:xfrm flipH="1">
              <a:off x="6317737" y="517871"/>
              <a:ext cx="1357780" cy="69851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6" name="Straight Connector 245">
              <a:extLst>
                <a:ext uri="{FF2B5EF4-FFF2-40B4-BE49-F238E27FC236}">
                  <a16:creationId xmlns:a16="http://schemas.microsoft.com/office/drawing/2014/main" id="{3DBA2EA4-E8A8-439C-9AC8-086CCB6DF812}"/>
                </a:ext>
              </a:extLst>
            </p:cNvPr>
            <p:cNvCxnSpPr>
              <a:cxnSpLocks/>
              <a:stCxn id="285" idx="4"/>
            </p:cNvCxnSpPr>
            <p:nvPr userDrawn="1"/>
          </p:nvCxnSpPr>
          <p:spPr>
            <a:xfrm flipV="1">
              <a:off x="7750213" y="54467"/>
              <a:ext cx="93642" cy="38870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7" name="Straight Connector 246">
              <a:extLst>
                <a:ext uri="{FF2B5EF4-FFF2-40B4-BE49-F238E27FC236}">
                  <a16:creationId xmlns:a16="http://schemas.microsoft.com/office/drawing/2014/main" id="{AA3F7C95-3C73-4E30-8001-6CDC3240ECA9}"/>
                </a:ext>
              </a:extLst>
            </p:cNvPr>
            <p:cNvCxnSpPr>
              <a:cxnSpLocks/>
              <a:stCxn id="286" idx="3"/>
            </p:cNvCxnSpPr>
            <p:nvPr userDrawn="1"/>
          </p:nvCxnSpPr>
          <p:spPr>
            <a:xfrm flipH="1" flipV="1">
              <a:off x="8652184" y="-11241"/>
              <a:ext cx="511421" cy="35677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8" name="Straight Connector 247">
              <a:extLst>
                <a:ext uri="{FF2B5EF4-FFF2-40B4-BE49-F238E27FC236}">
                  <a16:creationId xmlns:a16="http://schemas.microsoft.com/office/drawing/2014/main" id="{513107E2-72F7-47F0-845A-E985F13BE0AD}"/>
                </a:ext>
              </a:extLst>
            </p:cNvPr>
            <p:cNvCxnSpPr>
              <a:cxnSpLocks/>
              <a:stCxn id="286" idx="2"/>
              <a:endCxn id="285" idx="6"/>
            </p:cNvCxnSpPr>
            <p:nvPr userDrawn="1"/>
          </p:nvCxnSpPr>
          <p:spPr>
            <a:xfrm flipH="1">
              <a:off x="7824909" y="424760"/>
              <a:ext cx="1305879" cy="93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9" name="Straight Connector 248">
              <a:extLst>
                <a:ext uri="{FF2B5EF4-FFF2-40B4-BE49-F238E27FC236}">
                  <a16:creationId xmlns:a16="http://schemas.microsoft.com/office/drawing/2014/main" id="{7EA0D651-D8E9-4D7A-A90B-A4C9D78F7203}"/>
                </a:ext>
              </a:extLst>
            </p:cNvPr>
            <p:cNvCxnSpPr>
              <a:cxnSpLocks/>
              <a:stCxn id="291" idx="4"/>
              <a:endCxn id="286" idx="0"/>
            </p:cNvCxnSpPr>
            <p:nvPr userDrawn="1"/>
          </p:nvCxnSpPr>
          <p:spPr>
            <a:xfrm flipH="1" flipV="1">
              <a:off x="9242832" y="536804"/>
              <a:ext cx="63844" cy="9788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0" name="Straight Connector 249">
              <a:extLst>
                <a:ext uri="{FF2B5EF4-FFF2-40B4-BE49-F238E27FC236}">
                  <a16:creationId xmlns:a16="http://schemas.microsoft.com/office/drawing/2014/main" id="{8A0DFE76-E759-45CF-B71F-207080ABE0DA}"/>
                </a:ext>
              </a:extLst>
            </p:cNvPr>
            <p:cNvCxnSpPr>
              <a:cxnSpLocks/>
              <a:stCxn id="290" idx="3"/>
              <a:endCxn id="286" idx="7"/>
            </p:cNvCxnSpPr>
            <p:nvPr userDrawn="1"/>
          </p:nvCxnSpPr>
          <p:spPr>
            <a:xfrm flipH="1" flipV="1">
              <a:off x="9322059" y="503987"/>
              <a:ext cx="1572968" cy="6496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1" name="Straight Connector 250">
              <a:extLst>
                <a:ext uri="{FF2B5EF4-FFF2-40B4-BE49-F238E27FC236}">
                  <a16:creationId xmlns:a16="http://schemas.microsoft.com/office/drawing/2014/main" id="{1FD989F5-13F4-41FB-95DA-3C404E7919D5}"/>
                </a:ext>
              </a:extLst>
            </p:cNvPr>
            <p:cNvCxnSpPr>
              <a:cxnSpLocks/>
              <a:stCxn id="290" idx="2"/>
              <a:endCxn id="291" idx="6"/>
            </p:cNvCxnSpPr>
            <p:nvPr userDrawn="1"/>
          </p:nvCxnSpPr>
          <p:spPr>
            <a:xfrm flipH="1">
              <a:off x="9418720" y="1237716"/>
              <a:ext cx="1459318" cy="3900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2" name="Straight Connector 251">
              <a:extLst>
                <a:ext uri="{FF2B5EF4-FFF2-40B4-BE49-F238E27FC236}">
                  <a16:creationId xmlns:a16="http://schemas.microsoft.com/office/drawing/2014/main" id="{E091DF46-D581-477F-9003-E34728971B52}"/>
                </a:ext>
              </a:extLst>
            </p:cNvPr>
            <p:cNvCxnSpPr>
              <a:cxnSpLocks/>
              <a:stCxn id="290" idx="1"/>
              <a:endCxn id="292" idx="4"/>
            </p:cNvCxnSpPr>
            <p:nvPr userDrawn="1"/>
          </p:nvCxnSpPr>
          <p:spPr>
            <a:xfrm flipH="1">
              <a:off x="10349083" y="1309164"/>
              <a:ext cx="576378" cy="122196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3" name="Straight Connector 252">
              <a:extLst>
                <a:ext uri="{FF2B5EF4-FFF2-40B4-BE49-F238E27FC236}">
                  <a16:creationId xmlns:a16="http://schemas.microsoft.com/office/drawing/2014/main" id="{6E2CAA6F-5CA2-41C9-AF96-6F4B3803CA3F}"/>
                </a:ext>
              </a:extLst>
            </p:cNvPr>
            <p:cNvCxnSpPr>
              <a:cxnSpLocks/>
              <a:stCxn id="288" idx="1"/>
              <a:endCxn id="292" idx="5"/>
            </p:cNvCxnSpPr>
            <p:nvPr userDrawn="1"/>
          </p:nvCxnSpPr>
          <p:spPr>
            <a:xfrm flipH="1">
              <a:off x="10401901" y="1774673"/>
              <a:ext cx="1757220" cy="7783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4" name="Straight Connector 253">
              <a:extLst>
                <a:ext uri="{FF2B5EF4-FFF2-40B4-BE49-F238E27FC236}">
                  <a16:creationId xmlns:a16="http://schemas.microsoft.com/office/drawing/2014/main" id="{C11CCC39-45F6-4C8F-B703-FAC8862FECA1}"/>
                </a:ext>
              </a:extLst>
            </p:cNvPr>
            <p:cNvCxnSpPr>
              <a:cxnSpLocks/>
              <a:stCxn id="288" idx="0"/>
              <a:endCxn id="289" idx="4"/>
            </p:cNvCxnSpPr>
            <p:nvPr userDrawn="1"/>
          </p:nvCxnSpPr>
          <p:spPr>
            <a:xfrm flipH="1">
              <a:off x="11893491" y="1806534"/>
              <a:ext cx="313099" cy="9575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0" name="Straight Connector 259">
              <a:extLst>
                <a:ext uri="{FF2B5EF4-FFF2-40B4-BE49-F238E27FC236}">
                  <a16:creationId xmlns:a16="http://schemas.microsoft.com/office/drawing/2014/main" id="{94B8B462-2E5D-4D02-9B0C-B0EA4C289DF1}"/>
                </a:ext>
              </a:extLst>
            </p:cNvPr>
            <p:cNvCxnSpPr>
              <a:cxnSpLocks/>
              <a:stCxn id="386" idx="7"/>
              <a:endCxn id="568" idx="1"/>
            </p:cNvCxnSpPr>
            <p:nvPr userDrawn="1"/>
          </p:nvCxnSpPr>
          <p:spPr>
            <a:xfrm flipH="1" flipV="1">
              <a:off x="8117425" y="3321916"/>
              <a:ext cx="642685" cy="110611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1" name="Straight Connector 260">
              <a:extLst>
                <a:ext uri="{FF2B5EF4-FFF2-40B4-BE49-F238E27FC236}">
                  <a16:creationId xmlns:a16="http://schemas.microsoft.com/office/drawing/2014/main" id="{AB8DD747-A0B4-4F68-BB83-E6A1EC39EF79}"/>
                </a:ext>
              </a:extLst>
            </p:cNvPr>
            <p:cNvCxnSpPr>
              <a:cxnSpLocks/>
              <a:endCxn id="287" idx="6"/>
            </p:cNvCxnSpPr>
            <p:nvPr userDrawn="1"/>
          </p:nvCxnSpPr>
          <p:spPr>
            <a:xfrm flipH="1">
              <a:off x="11941804" y="350882"/>
              <a:ext cx="294325" cy="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2" name="Straight Connector 261">
              <a:extLst>
                <a:ext uri="{FF2B5EF4-FFF2-40B4-BE49-F238E27FC236}">
                  <a16:creationId xmlns:a16="http://schemas.microsoft.com/office/drawing/2014/main" id="{460D4377-DEE9-407B-B486-F347E06571F0}"/>
                </a:ext>
              </a:extLst>
            </p:cNvPr>
            <p:cNvCxnSpPr>
              <a:cxnSpLocks/>
              <a:stCxn id="386" idx="0"/>
              <a:endCxn id="567" idx="3"/>
            </p:cNvCxnSpPr>
            <p:nvPr userDrawn="1"/>
          </p:nvCxnSpPr>
          <p:spPr>
            <a:xfrm flipV="1">
              <a:off x="8839337" y="3056346"/>
              <a:ext cx="575543" cy="133887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4" name="Straight Connector 263">
              <a:extLst>
                <a:ext uri="{FF2B5EF4-FFF2-40B4-BE49-F238E27FC236}">
                  <a16:creationId xmlns:a16="http://schemas.microsoft.com/office/drawing/2014/main" id="{FC440C4B-1CC6-447B-8CAF-5F8B32445A1E}"/>
                </a:ext>
              </a:extLst>
            </p:cNvPr>
            <p:cNvCxnSpPr>
              <a:cxnSpLocks/>
              <a:stCxn id="399" idx="0"/>
              <a:endCxn id="566" idx="0"/>
            </p:cNvCxnSpPr>
            <p:nvPr userDrawn="1"/>
          </p:nvCxnSpPr>
          <p:spPr>
            <a:xfrm flipH="1" flipV="1">
              <a:off x="10593831" y="3434127"/>
              <a:ext cx="970340" cy="111667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5" name="Straight Connector 264">
              <a:extLst>
                <a:ext uri="{FF2B5EF4-FFF2-40B4-BE49-F238E27FC236}">
                  <a16:creationId xmlns:a16="http://schemas.microsoft.com/office/drawing/2014/main" id="{63F1CFAA-C1D9-4102-B389-BB92B74922EB}"/>
                </a:ext>
              </a:extLst>
            </p:cNvPr>
            <p:cNvCxnSpPr>
              <a:cxnSpLocks/>
              <a:stCxn id="399" idx="1"/>
              <a:endCxn id="289" idx="0"/>
            </p:cNvCxnSpPr>
            <p:nvPr userDrawn="1"/>
          </p:nvCxnSpPr>
          <p:spPr>
            <a:xfrm flipV="1">
              <a:off x="11616989" y="2983008"/>
              <a:ext cx="228732" cy="15896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6" name="Straight Connector 265">
              <a:extLst>
                <a:ext uri="{FF2B5EF4-FFF2-40B4-BE49-F238E27FC236}">
                  <a16:creationId xmlns:a16="http://schemas.microsoft.com/office/drawing/2014/main" id="{7DA3A853-844C-4B6A-8852-AACE34DF7903}"/>
                </a:ext>
              </a:extLst>
            </p:cNvPr>
            <p:cNvCxnSpPr>
              <a:cxnSpLocks/>
              <a:stCxn id="289" idx="2"/>
              <a:endCxn id="292" idx="6"/>
            </p:cNvCxnSpPr>
            <p:nvPr userDrawn="1"/>
          </p:nvCxnSpPr>
          <p:spPr>
            <a:xfrm flipH="1" flipV="1">
              <a:off x="10423779" y="2605827"/>
              <a:ext cx="1336358" cy="24382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7" name="Straight Connector 266">
              <a:extLst>
                <a:ext uri="{FF2B5EF4-FFF2-40B4-BE49-F238E27FC236}">
                  <a16:creationId xmlns:a16="http://schemas.microsoft.com/office/drawing/2014/main" id="{40EBE8B9-5D6A-43E1-ACC9-3429EE8377B9}"/>
                </a:ext>
              </a:extLst>
            </p:cNvPr>
            <p:cNvCxnSpPr>
              <a:cxnSpLocks/>
              <a:stCxn id="288" idx="2"/>
              <a:endCxn id="290" idx="6"/>
            </p:cNvCxnSpPr>
            <p:nvPr userDrawn="1"/>
          </p:nvCxnSpPr>
          <p:spPr>
            <a:xfrm flipH="1" flipV="1">
              <a:off x="11097954" y="1194675"/>
              <a:ext cx="1050131" cy="52390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a16="http://schemas.microsoft.com/office/drawing/2014/main" id="{F63EA650-52B2-4426-BFB9-EF2D43ED7AD4}"/>
                </a:ext>
              </a:extLst>
            </p:cNvPr>
            <p:cNvCxnSpPr>
              <a:cxnSpLocks/>
              <a:stCxn id="287" idx="1"/>
              <a:endCxn id="290" idx="5"/>
            </p:cNvCxnSpPr>
            <p:nvPr userDrawn="1"/>
          </p:nvCxnSpPr>
          <p:spPr>
            <a:xfrm flipH="1">
              <a:off x="11050531" y="430109"/>
              <a:ext cx="700002" cy="69311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9" name="Straight Connector 268">
              <a:extLst>
                <a:ext uri="{FF2B5EF4-FFF2-40B4-BE49-F238E27FC236}">
                  <a16:creationId xmlns:a16="http://schemas.microsoft.com/office/drawing/2014/main" id="{D1C77C70-84C3-4540-AF47-9BA1F84DC4B2}"/>
                </a:ext>
              </a:extLst>
            </p:cNvPr>
            <p:cNvCxnSpPr>
              <a:cxnSpLocks/>
              <a:stCxn id="287" idx="3"/>
              <a:endCxn id="307" idx="1"/>
            </p:cNvCxnSpPr>
            <p:nvPr userDrawn="1"/>
          </p:nvCxnSpPr>
          <p:spPr>
            <a:xfrm flipH="1" flipV="1">
              <a:off x="10480717" y="1658"/>
              <a:ext cx="1269816" cy="26999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70" name="Straight Connector 269">
              <a:extLst>
                <a:ext uri="{FF2B5EF4-FFF2-40B4-BE49-F238E27FC236}">
                  <a16:creationId xmlns:a16="http://schemas.microsoft.com/office/drawing/2014/main" id="{857EB79D-7B0F-4333-9370-9CF8BD66F466}"/>
                </a:ext>
              </a:extLst>
            </p:cNvPr>
            <p:cNvCxnSpPr>
              <a:cxnSpLocks/>
              <a:stCxn id="290" idx="4"/>
              <a:endCxn id="307" idx="2"/>
            </p:cNvCxnSpPr>
            <p:nvPr userDrawn="1"/>
          </p:nvCxnSpPr>
          <p:spPr>
            <a:xfrm flipH="1" flipV="1">
              <a:off x="10368902" y="619"/>
              <a:ext cx="597574" cy="110561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71" name="Straight Connector 270">
              <a:extLst>
                <a:ext uri="{FF2B5EF4-FFF2-40B4-BE49-F238E27FC236}">
                  <a16:creationId xmlns:a16="http://schemas.microsoft.com/office/drawing/2014/main" id="{C850BE68-48FF-4ED1-819A-E233E01E42E7}"/>
                </a:ext>
              </a:extLst>
            </p:cNvPr>
            <p:cNvCxnSpPr>
              <a:cxnSpLocks/>
              <a:stCxn id="286" idx="5"/>
              <a:endCxn id="307" idx="0"/>
            </p:cNvCxnSpPr>
            <p:nvPr userDrawn="1"/>
          </p:nvCxnSpPr>
          <p:spPr>
            <a:xfrm flipV="1">
              <a:off x="9322059" y="-420"/>
              <a:ext cx="935027" cy="34595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72" name="Straight Connector 271">
              <a:extLst>
                <a:ext uri="{FF2B5EF4-FFF2-40B4-BE49-F238E27FC236}">
                  <a16:creationId xmlns:a16="http://schemas.microsoft.com/office/drawing/2014/main" id="{757EF113-9EA7-4B1A-AB64-C14E8B5B6974}"/>
                </a:ext>
              </a:extLst>
            </p:cNvPr>
            <p:cNvCxnSpPr>
              <a:cxnSpLocks/>
              <a:stCxn id="287" idx="7"/>
              <a:endCxn id="288" idx="3"/>
            </p:cNvCxnSpPr>
            <p:nvPr userDrawn="1"/>
          </p:nvCxnSpPr>
          <p:spPr>
            <a:xfrm>
              <a:off x="11908987" y="430109"/>
              <a:ext cx="270959" cy="124100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73" name="Straight Connector 272">
              <a:extLst>
                <a:ext uri="{FF2B5EF4-FFF2-40B4-BE49-F238E27FC236}">
                  <a16:creationId xmlns:a16="http://schemas.microsoft.com/office/drawing/2014/main" id="{314D8A01-DC1B-4960-B2B1-D9A9F035DF12}"/>
                </a:ext>
              </a:extLst>
            </p:cNvPr>
            <p:cNvCxnSpPr>
              <a:cxnSpLocks/>
              <a:stCxn id="285" idx="7"/>
              <a:endCxn id="291" idx="3"/>
            </p:cNvCxnSpPr>
            <p:nvPr userDrawn="1"/>
          </p:nvCxnSpPr>
          <p:spPr>
            <a:xfrm>
              <a:off x="7803031" y="570690"/>
              <a:ext cx="1424418" cy="9778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74" name="Straight Connector 273">
              <a:extLst>
                <a:ext uri="{FF2B5EF4-FFF2-40B4-BE49-F238E27FC236}">
                  <a16:creationId xmlns:a16="http://schemas.microsoft.com/office/drawing/2014/main" id="{5AFE05A2-7330-4871-9968-CF3EC70C1D29}"/>
                </a:ext>
              </a:extLst>
            </p:cNvPr>
            <p:cNvCxnSpPr>
              <a:cxnSpLocks/>
              <a:endCxn id="287" idx="4"/>
            </p:cNvCxnSpPr>
            <p:nvPr userDrawn="1"/>
          </p:nvCxnSpPr>
          <p:spPr>
            <a:xfrm flipH="1">
              <a:off x="11829760" y="8940"/>
              <a:ext cx="14366" cy="22989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276" name="Oval 275">
              <a:extLst>
                <a:ext uri="{FF2B5EF4-FFF2-40B4-BE49-F238E27FC236}">
                  <a16:creationId xmlns:a16="http://schemas.microsoft.com/office/drawing/2014/main" id="{165AF504-87C6-4089-AA4A-B2F711CCF216}"/>
                </a:ext>
              </a:extLst>
            </p:cNvPr>
            <p:cNvSpPr/>
            <p:nvPr userDrawn="1"/>
          </p:nvSpPr>
          <p:spPr>
            <a:xfrm rot="1036530" flipV="1">
              <a:off x="3282465" y="2770682"/>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7" name="Oval 276">
              <a:extLst>
                <a:ext uri="{FF2B5EF4-FFF2-40B4-BE49-F238E27FC236}">
                  <a16:creationId xmlns:a16="http://schemas.microsoft.com/office/drawing/2014/main" id="{0134DBCE-0922-4355-99A8-E70D2FED22AA}"/>
                </a:ext>
              </a:extLst>
            </p:cNvPr>
            <p:cNvSpPr/>
            <p:nvPr userDrawn="1"/>
          </p:nvSpPr>
          <p:spPr>
            <a:xfrm flipV="1">
              <a:off x="2747608" y="1509248"/>
              <a:ext cx="236156" cy="236156"/>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8" name="Oval 277">
              <a:extLst>
                <a:ext uri="{FF2B5EF4-FFF2-40B4-BE49-F238E27FC236}">
                  <a16:creationId xmlns:a16="http://schemas.microsoft.com/office/drawing/2014/main" id="{9BD817EB-ADFE-4A82-A86F-D15F3E871C76}"/>
                </a:ext>
              </a:extLst>
            </p:cNvPr>
            <p:cNvSpPr/>
            <p:nvPr userDrawn="1"/>
          </p:nvSpPr>
          <p:spPr>
            <a:xfrm flipV="1">
              <a:off x="1393233" y="1713758"/>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9" name="Oval 278">
              <a:extLst>
                <a:ext uri="{FF2B5EF4-FFF2-40B4-BE49-F238E27FC236}">
                  <a16:creationId xmlns:a16="http://schemas.microsoft.com/office/drawing/2014/main" id="{11C449C5-D818-4A53-AA0C-B43C1BAE0A54}"/>
                </a:ext>
              </a:extLst>
            </p:cNvPr>
            <p:cNvSpPr>
              <a:spLocks noChangeAspect="1"/>
            </p:cNvSpPr>
            <p:nvPr userDrawn="1"/>
          </p:nvSpPr>
          <p:spPr>
            <a:xfrm flipV="1">
              <a:off x="1898758" y="683587"/>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0" name="Oval 279">
              <a:extLst>
                <a:ext uri="{FF2B5EF4-FFF2-40B4-BE49-F238E27FC236}">
                  <a16:creationId xmlns:a16="http://schemas.microsoft.com/office/drawing/2014/main" id="{B78B74E8-D2B9-4D5B-96CC-352A5ABCB740}"/>
                </a:ext>
              </a:extLst>
            </p:cNvPr>
            <p:cNvSpPr>
              <a:spLocks noChangeAspect="1"/>
            </p:cNvSpPr>
            <p:nvPr userDrawn="1"/>
          </p:nvSpPr>
          <p:spPr>
            <a:xfrm flipV="1">
              <a:off x="3677624" y="56851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1" name="Oval 280">
              <a:extLst>
                <a:ext uri="{FF2B5EF4-FFF2-40B4-BE49-F238E27FC236}">
                  <a16:creationId xmlns:a16="http://schemas.microsoft.com/office/drawing/2014/main" id="{C0C2052D-C865-4513-BAA7-8055113B32E7}"/>
                </a:ext>
              </a:extLst>
            </p:cNvPr>
            <p:cNvSpPr/>
            <p:nvPr userDrawn="1"/>
          </p:nvSpPr>
          <p:spPr>
            <a:xfrm flipV="1">
              <a:off x="5036983" y="880818"/>
              <a:ext cx="236156" cy="236156"/>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2" name="Oval 281">
              <a:extLst>
                <a:ext uri="{FF2B5EF4-FFF2-40B4-BE49-F238E27FC236}">
                  <a16:creationId xmlns:a16="http://schemas.microsoft.com/office/drawing/2014/main" id="{690B4E7A-99F4-41B3-B1BE-59E8567C6A88}"/>
                </a:ext>
              </a:extLst>
            </p:cNvPr>
            <p:cNvSpPr>
              <a:spLocks noChangeAspect="1"/>
            </p:cNvSpPr>
            <p:nvPr userDrawn="1"/>
          </p:nvSpPr>
          <p:spPr>
            <a:xfrm flipV="1">
              <a:off x="6168345" y="1141694"/>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3" name="Oval 282">
              <a:extLst>
                <a:ext uri="{FF2B5EF4-FFF2-40B4-BE49-F238E27FC236}">
                  <a16:creationId xmlns:a16="http://schemas.microsoft.com/office/drawing/2014/main" id="{95FDD210-525B-48EC-906B-C3F69F141B21}"/>
                </a:ext>
              </a:extLst>
            </p:cNvPr>
            <p:cNvSpPr/>
            <p:nvPr userDrawn="1"/>
          </p:nvSpPr>
          <p:spPr>
            <a:xfrm flipV="1">
              <a:off x="6173566" y="2159704"/>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4" name="Oval 283">
              <a:extLst>
                <a:ext uri="{FF2B5EF4-FFF2-40B4-BE49-F238E27FC236}">
                  <a16:creationId xmlns:a16="http://schemas.microsoft.com/office/drawing/2014/main" id="{895CABF3-8B8F-4FBC-BEE8-6A9BA3E88519}"/>
                </a:ext>
              </a:extLst>
            </p:cNvPr>
            <p:cNvSpPr/>
            <p:nvPr userDrawn="1"/>
          </p:nvSpPr>
          <p:spPr>
            <a:xfrm flipV="1">
              <a:off x="7625759" y="1610137"/>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5" name="Oval 284">
              <a:extLst>
                <a:ext uri="{FF2B5EF4-FFF2-40B4-BE49-F238E27FC236}">
                  <a16:creationId xmlns:a16="http://schemas.microsoft.com/office/drawing/2014/main" id="{8E6449F1-A401-4B6A-BDD7-1057646EC4DD}"/>
                </a:ext>
              </a:extLst>
            </p:cNvPr>
            <p:cNvSpPr>
              <a:spLocks noChangeAspect="1"/>
            </p:cNvSpPr>
            <p:nvPr userDrawn="1"/>
          </p:nvSpPr>
          <p:spPr>
            <a:xfrm flipV="1">
              <a:off x="7675517" y="443175"/>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6" name="Oval 285">
              <a:extLst>
                <a:ext uri="{FF2B5EF4-FFF2-40B4-BE49-F238E27FC236}">
                  <a16:creationId xmlns:a16="http://schemas.microsoft.com/office/drawing/2014/main" id="{0E0981AC-BBD9-4F6D-A68F-310B93EDE896}"/>
                </a:ext>
              </a:extLst>
            </p:cNvPr>
            <p:cNvSpPr/>
            <p:nvPr userDrawn="1"/>
          </p:nvSpPr>
          <p:spPr>
            <a:xfrm flipV="1">
              <a:off x="9130788" y="31271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7" name="Oval 286">
              <a:extLst>
                <a:ext uri="{FF2B5EF4-FFF2-40B4-BE49-F238E27FC236}">
                  <a16:creationId xmlns:a16="http://schemas.microsoft.com/office/drawing/2014/main" id="{9D5473AE-BCA3-4557-BB00-669001FA35CC}"/>
                </a:ext>
              </a:extLst>
            </p:cNvPr>
            <p:cNvSpPr/>
            <p:nvPr userDrawn="1"/>
          </p:nvSpPr>
          <p:spPr>
            <a:xfrm flipV="1">
              <a:off x="11717716" y="238838"/>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8" name="Oval 287">
              <a:extLst>
                <a:ext uri="{FF2B5EF4-FFF2-40B4-BE49-F238E27FC236}">
                  <a16:creationId xmlns:a16="http://schemas.microsoft.com/office/drawing/2014/main" id="{6D9874BE-B9F5-4669-BA2C-341A0D97666D}"/>
                </a:ext>
              </a:extLst>
            </p:cNvPr>
            <p:cNvSpPr>
              <a:spLocks noChangeAspect="1"/>
            </p:cNvSpPr>
            <p:nvPr userDrawn="1"/>
          </p:nvSpPr>
          <p:spPr>
            <a:xfrm rot="682168" flipV="1">
              <a:off x="12146619" y="1658608"/>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9" name="Oval 288">
              <a:extLst>
                <a:ext uri="{FF2B5EF4-FFF2-40B4-BE49-F238E27FC236}">
                  <a16:creationId xmlns:a16="http://schemas.microsoft.com/office/drawing/2014/main" id="{BA54964D-2909-476C-9849-395D9D049D21}"/>
                </a:ext>
              </a:extLst>
            </p:cNvPr>
            <p:cNvSpPr/>
            <p:nvPr userDrawn="1"/>
          </p:nvSpPr>
          <p:spPr>
            <a:xfrm rot="738506" flipV="1">
              <a:off x="11757562" y="2761495"/>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0" name="Oval 289">
              <a:extLst>
                <a:ext uri="{FF2B5EF4-FFF2-40B4-BE49-F238E27FC236}">
                  <a16:creationId xmlns:a16="http://schemas.microsoft.com/office/drawing/2014/main" id="{C68D9E4D-FE8B-4D77-A257-33D4FB2D8F09}"/>
                </a:ext>
              </a:extLst>
            </p:cNvPr>
            <p:cNvSpPr/>
            <p:nvPr userDrawn="1"/>
          </p:nvSpPr>
          <p:spPr>
            <a:xfrm rot="20935587" flipV="1">
              <a:off x="10875952" y="1104151"/>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1" name="Oval 290">
              <a:extLst>
                <a:ext uri="{FF2B5EF4-FFF2-40B4-BE49-F238E27FC236}">
                  <a16:creationId xmlns:a16="http://schemas.microsoft.com/office/drawing/2014/main" id="{AEC65FB0-9A51-4DB1-91E5-0133A28F2EB9}"/>
                </a:ext>
              </a:extLst>
            </p:cNvPr>
            <p:cNvSpPr/>
            <p:nvPr userDrawn="1"/>
          </p:nvSpPr>
          <p:spPr>
            <a:xfrm flipV="1">
              <a:off x="9194632" y="1515677"/>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2" name="Oval 291">
              <a:extLst>
                <a:ext uri="{FF2B5EF4-FFF2-40B4-BE49-F238E27FC236}">
                  <a16:creationId xmlns:a16="http://schemas.microsoft.com/office/drawing/2014/main" id="{9766767C-CC74-4D34-AB10-B27263775378}"/>
                </a:ext>
              </a:extLst>
            </p:cNvPr>
            <p:cNvSpPr>
              <a:spLocks noChangeAspect="1"/>
            </p:cNvSpPr>
            <p:nvPr userDrawn="1"/>
          </p:nvSpPr>
          <p:spPr>
            <a:xfrm flipV="1">
              <a:off x="10274387" y="2531131"/>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6" name="Oval 295">
              <a:extLst>
                <a:ext uri="{FF2B5EF4-FFF2-40B4-BE49-F238E27FC236}">
                  <a16:creationId xmlns:a16="http://schemas.microsoft.com/office/drawing/2014/main" id="{563B17F0-6BB9-49B4-9E20-7CE82FDAF847}"/>
                </a:ext>
              </a:extLst>
            </p:cNvPr>
            <p:cNvSpPr>
              <a:spLocks noChangeAspect="1"/>
            </p:cNvSpPr>
            <p:nvPr userDrawn="1"/>
          </p:nvSpPr>
          <p:spPr>
            <a:xfrm flipV="1">
              <a:off x="3780028" y="1301345"/>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7" name="Oval 296">
              <a:extLst>
                <a:ext uri="{FF2B5EF4-FFF2-40B4-BE49-F238E27FC236}">
                  <a16:creationId xmlns:a16="http://schemas.microsoft.com/office/drawing/2014/main" id="{59509C90-3BA3-4A7C-97A4-779B9AC83AD6}"/>
                </a:ext>
              </a:extLst>
            </p:cNvPr>
            <p:cNvSpPr>
              <a:spLocks noChangeAspect="1"/>
            </p:cNvSpPr>
            <p:nvPr userDrawn="1"/>
          </p:nvSpPr>
          <p:spPr>
            <a:xfrm flipV="1">
              <a:off x="4938273" y="211980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8" name="Oval 297">
              <a:extLst>
                <a:ext uri="{FF2B5EF4-FFF2-40B4-BE49-F238E27FC236}">
                  <a16:creationId xmlns:a16="http://schemas.microsoft.com/office/drawing/2014/main" id="{B5BA045B-97DA-43DF-957C-03C9585D8604}"/>
                </a:ext>
              </a:extLst>
            </p:cNvPr>
            <p:cNvSpPr>
              <a:spLocks noChangeAspect="1"/>
            </p:cNvSpPr>
            <p:nvPr userDrawn="1"/>
          </p:nvSpPr>
          <p:spPr>
            <a:xfrm flipV="1">
              <a:off x="3888828" y="2078148"/>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9" name="Straight Connector 298">
              <a:extLst>
                <a:ext uri="{FF2B5EF4-FFF2-40B4-BE49-F238E27FC236}">
                  <a16:creationId xmlns:a16="http://schemas.microsoft.com/office/drawing/2014/main" id="{494C3BBD-EAFB-4DA4-AA47-88DA19156E65}"/>
                </a:ext>
              </a:extLst>
            </p:cNvPr>
            <p:cNvCxnSpPr>
              <a:cxnSpLocks/>
              <a:stCxn id="298" idx="2"/>
              <a:endCxn id="277" idx="7"/>
            </p:cNvCxnSpPr>
            <p:nvPr userDrawn="1"/>
          </p:nvCxnSpPr>
          <p:spPr>
            <a:xfrm flipH="1" flipV="1">
              <a:off x="2949180" y="1710820"/>
              <a:ext cx="939648" cy="44202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00" name="Straight Connector 299">
              <a:extLst>
                <a:ext uri="{FF2B5EF4-FFF2-40B4-BE49-F238E27FC236}">
                  <a16:creationId xmlns:a16="http://schemas.microsoft.com/office/drawing/2014/main" id="{81C90B44-2740-4526-AC75-0A3C2F85492F}"/>
                </a:ext>
              </a:extLst>
            </p:cNvPr>
            <p:cNvCxnSpPr>
              <a:cxnSpLocks/>
              <a:stCxn id="278" idx="4"/>
              <a:endCxn id="279" idx="1"/>
            </p:cNvCxnSpPr>
            <p:nvPr userDrawn="1"/>
          </p:nvCxnSpPr>
          <p:spPr>
            <a:xfrm flipV="1">
              <a:off x="1505277" y="811101"/>
              <a:ext cx="415359" cy="90265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301" name="Oval 300">
              <a:extLst>
                <a:ext uri="{FF2B5EF4-FFF2-40B4-BE49-F238E27FC236}">
                  <a16:creationId xmlns:a16="http://schemas.microsoft.com/office/drawing/2014/main" id="{F3883AF4-A78F-49BD-80DC-D2B1403DEC7B}"/>
                </a:ext>
              </a:extLst>
            </p:cNvPr>
            <p:cNvSpPr>
              <a:spLocks noChangeAspect="1"/>
            </p:cNvSpPr>
            <p:nvPr userDrawn="1"/>
          </p:nvSpPr>
          <p:spPr>
            <a:xfrm flipV="1">
              <a:off x="435217" y="863669"/>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2" name="Straight Connector 301">
              <a:extLst>
                <a:ext uri="{FF2B5EF4-FFF2-40B4-BE49-F238E27FC236}">
                  <a16:creationId xmlns:a16="http://schemas.microsoft.com/office/drawing/2014/main" id="{ACDAF458-E86B-45D7-A01E-7F12959A13FF}"/>
                </a:ext>
              </a:extLst>
            </p:cNvPr>
            <p:cNvCxnSpPr>
              <a:cxnSpLocks/>
              <a:stCxn id="301" idx="3"/>
            </p:cNvCxnSpPr>
            <p:nvPr userDrawn="1"/>
          </p:nvCxnSpPr>
          <p:spPr>
            <a:xfrm flipH="1" flipV="1">
              <a:off x="14396" y="20999"/>
              <a:ext cx="442699" cy="86454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03" name="Straight Connector 302">
              <a:extLst>
                <a:ext uri="{FF2B5EF4-FFF2-40B4-BE49-F238E27FC236}">
                  <a16:creationId xmlns:a16="http://schemas.microsoft.com/office/drawing/2014/main" id="{4EC97B69-CB2D-46B8-B073-D68D0AB91A51}"/>
                </a:ext>
              </a:extLst>
            </p:cNvPr>
            <p:cNvCxnSpPr>
              <a:cxnSpLocks/>
              <a:stCxn id="301" idx="2"/>
            </p:cNvCxnSpPr>
            <p:nvPr userDrawn="1"/>
          </p:nvCxnSpPr>
          <p:spPr>
            <a:xfrm flipH="1" flipV="1">
              <a:off x="-27532" y="832189"/>
              <a:ext cx="462749" cy="10617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04" name="Straight Connector 303">
              <a:extLst>
                <a:ext uri="{FF2B5EF4-FFF2-40B4-BE49-F238E27FC236}">
                  <a16:creationId xmlns:a16="http://schemas.microsoft.com/office/drawing/2014/main" id="{5D3D84CF-675F-4342-AFD4-8922CD4870E9}"/>
                </a:ext>
              </a:extLst>
            </p:cNvPr>
            <p:cNvCxnSpPr>
              <a:cxnSpLocks/>
              <a:stCxn id="301" idx="1"/>
            </p:cNvCxnSpPr>
            <p:nvPr userDrawn="1"/>
          </p:nvCxnSpPr>
          <p:spPr>
            <a:xfrm flipH="1">
              <a:off x="-27532" y="991183"/>
              <a:ext cx="484627" cy="4965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05" name="Straight Connector 304">
              <a:extLst>
                <a:ext uri="{FF2B5EF4-FFF2-40B4-BE49-F238E27FC236}">
                  <a16:creationId xmlns:a16="http://schemas.microsoft.com/office/drawing/2014/main" id="{EE705A4C-4701-4F5B-8096-E7991440A7E7}"/>
                </a:ext>
              </a:extLst>
            </p:cNvPr>
            <p:cNvCxnSpPr>
              <a:cxnSpLocks/>
              <a:endCxn id="278" idx="2"/>
            </p:cNvCxnSpPr>
            <p:nvPr userDrawn="1"/>
          </p:nvCxnSpPr>
          <p:spPr>
            <a:xfrm flipV="1">
              <a:off x="42498" y="1825802"/>
              <a:ext cx="1350735" cy="17745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306" name="Chord 305">
              <a:extLst>
                <a:ext uri="{FF2B5EF4-FFF2-40B4-BE49-F238E27FC236}">
                  <a16:creationId xmlns:a16="http://schemas.microsoft.com/office/drawing/2014/main" id="{29108169-D678-42F2-AD28-C845B0BB4C59}"/>
                </a:ext>
              </a:extLst>
            </p:cNvPr>
            <p:cNvSpPr>
              <a:spLocks noChangeAspect="1"/>
            </p:cNvSpPr>
            <p:nvPr userDrawn="1"/>
          </p:nvSpPr>
          <p:spPr>
            <a:xfrm flipV="1">
              <a:off x="6507935" y="-75430"/>
              <a:ext cx="149392" cy="149392"/>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7" name="Chord 306">
              <a:extLst>
                <a:ext uri="{FF2B5EF4-FFF2-40B4-BE49-F238E27FC236}">
                  <a16:creationId xmlns:a16="http://schemas.microsoft.com/office/drawing/2014/main" id="{6A82A5C8-BC99-4CBF-BF94-8EFDDDDC185B}"/>
                </a:ext>
              </a:extLst>
            </p:cNvPr>
            <p:cNvSpPr>
              <a:spLocks noChangeAspect="1"/>
            </p:cNvSpPr>
            <p:nvPr userDrawn="1"/>
          </p:nvSpPr>
          <p:spPr>
            <a:xfrm flipV="1">
              <a:off x="10256792" y="-104349"/>
              <a:ext cx="224088" cy="224088"/>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8" name="Straight Connector 307">
              <a:extLst>
                <a:ext uri="{FF2B5EF4-FFF2-40B4-BE49-F238E27FC236}">
                  <a16:creationId xmlns:a16="http://schemas.microsoft.com/office/drawing/2014/main" id="{6E30D4DF-1E68-44E9-ACB1-DE07F1D8DDE7}"/>
                </a:ext>
              </a:extLst>
            </p:cNvPr>
            <p:cNvCxnSpPr>
              <a:cxnSpLocks/>
              <a:stCxn id="306" idx="1"/>
              <a:endCxn id="285" idx="3"/>
            </p:cNvCxnSpPr>
            <p:nvPr userDrawn="1"/>
          </p:nvCxnSpPr>
          <p:spPr>
            <a:xfrm>
              <a:off x="6657218" y="-4759"/>
              <a:ext cx="1040177" cy="46981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3" name="Straight Connector 312">
              <a:extLst>
                <a:ext uri="{FF2B5EF4-FFF2-40B4-BE49-F238E27FC236}">
                  <a16:creationId xmlns:a16="http://schemas.microsoft.com/office/drawing/2014/main" id="{535F8CA1-FB2A-4A91-8473-EE6DA84FD6C3}"/>
                </a:ext>
              </a:extLst>
            </p:cNvPr>
            <p:cNvCxnSpPr>
              <a:cxnSpLocks/>
              <a:endCxn id="383" idx="1"/>
            </p:cNvCxnSpPr>
            <p:nvPr userDrawn="1"/>
          </p:nvCxnSpPr>
          <p:spPr>
            <a:xfrm flipH="1">
              <a:off x="11505573" y="5340915"/>
              <a:ext cx="674373" cy="39668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4" name="Straight Connector 313">
              <a:extLst>
                <a:ext uri="{FF2B5EF4-FFF2-40B4-BE49-F238E27FC236}">
                  <a16:creationId xmlns:a16="http://schemas.microsoft.com/office/drawing/2014/main" id="{D745B344-A508-4035-87C9-150D0B702432}"/>
                </a:ext>
              </a:extLst>
            </p:cNvPr>
            <p:cNvCxnSpPr>
              <a:cxnSpLocks/>
              <a:endCxn id="399" idx="2"/>
            </p:cNvCxnSpPr>
            <p:nvPr userDrawn="1"/>
          </p:nvCxnSpPr>
          <p:spPr>
            <a:xfrm flipH="1">
              <a:off x="11638867" y="4355007"/>
              <a:ext cx="670058" cy="27048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5" name="Straight Connector 314">
              <a:extLst>
                <a:ext uri="{FF2B5EF4-FFF2-40B4-BE49-F238E27FC236}">
                  <a16:creationId xmlns:a16="http://schemas.microsoft.com/office/drawing/2014/main" id="{278B42E0-776D-4A9B-946C-C3CB9193621A}"/>
                </a:ext>
              </a:extLst>
            </p:cNvPr>
            <p:cNvCxnSpPr>
              <a:cxnSpLocks/>
              <a:stCxn id="383" idx="0"/>
              <a:endCxn id="399" idx="4"/>
            </p:cNvCxnSpPr>
            <p:nvPr userDrawn="1"/>
          </p:nvCxnSpPr>
          <p:spPr>
            <a:xfrm flipV="1">
              <a:off x="11422079" y="4700191"/>
              <a:ext cx="142092" cy="100282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7" name="Straight Connector 316">
              <a:extLst>
                <a:ext uri="{FF2B5EF4-FFF2-40B4-BE49-F238E27FC236}">
                  <a16:creationId xmlns:a16="http://schemas.microsoft.com/office/drawing/2014/main" id="{C85FB381-2982-49DF-ADBF-479D0467A587}"/>
                </a:ext>
              </a:extLst>
            </p:cNvPr>
            <p:cNvCxnSpPr>
              <a:cxnSpLocks/>
              <a:stCxn id="566" idx="2"/>
              <a:endCxn id="385" idx="1"/>
            </p:cNvCxnSpPr>
            <p:nvPr userDrawn="1"/>
          </p:nvCxnSpPr>
          <p:spPr>
            <a:xfrm>
              <a:off x="10451194" y="3503136"/>
              <a:ext cx="31607" cy="69341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8" name="Straight Connector 317">
              <a:extLst>
                <a:ext uri="{FF2B5EF4-FFF2-40B4-BE49-F238E27FC236}">
                  <a16:creationId xmlns:a16="http://schemas.microsoft.com/office/drawing/2014/main" id="{61D79B91-42FB-4F9E-9F33-7ADBA54BB02C}"/>
                </a:ext>
              </a:extLst>
            </p:cNvPr>
            <p:cNvCxnSpPr>
              <a:cxnSpLocks/>
              <a:stCxn id="383" idx="7"/>
              <a:endCxn id="385" idx="3"/>
            </p:cNvCxnSpPr>
            <p:nvPr userDrawn="1"/>
          </p:nvCxnSpPr>
          <p:spPr>
            <a:xfrm flipH="1" flipV="1">
              <a:off x="10482801" y="4355007"/>
              <a:ext cx="855784" cy="13825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0" name="Straight Connector 319">
              <a:extLst>
                <a:ext uri="{FF2B5EF4-FFF2-40B4-BE49-F238E27FC236}">
                  <a16:creationId xmlns:a16="http://schemas.microsoft.com/office/drawing/2014/main" id="{7D8D73CA-9F59-403D-BAD7-08811345A223}"/>
                </a:ext>
              </a:extLst>
            </p:cNvPr>
            <p:cNvCxnSpPr>
              <a:cxnSpLocks/>
              <a:endCxn id="399" idx="3"/>
            </p:cNvCxnSpPr>
            <p:nvPr userDrawn="1"/>
          </p:nvCxnSpPr>
          <p:spPr>
            <a:xfrm flipH="1" flipV="1">
              <a:off x="11616989" y="4678313"/>
              <a:ext cx="692282" cy="40958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2" name="Straight Connector 321">
              <a:extLst>
                <a:ext uri="{FF2B5EF4-FFF2-40B4-BE49-F238E27FC236}">
                  <a16:creationId xmlns:a16="http://schemas.microsoft.com/office/drawing/2014/main" id="{70F57B47-5446-41C8-82FE-6E135C7FB1F5}"/>
                </a:ext>
              </a:extLst>
            </p:cNvPr>
            <p:cNvCxnSpPr>
              <a:cxnSpLocks/>
              <a:stCxn id="399" idx="6"/>
              <a:endCxn id="385" idx="2"/>
            </p:cNvCxnSpPr>
            <p:nvPr userDrawn="1"/>
          </p:nvCxnSpPr>
          <p:spPr>
            <a:xfrm flipH="1" flipV="1">
              <a:off x="10515618" y="4275780"/>
              <a:ext cx="973856" cy="34971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3" name="Straight Connector 322">
              <a:extLst>
                <a:ext uri="{FF2B5EF4-FFF2-40B4-BE49-F238E27FC236}">
                  <a16:creationId xmlns:a16="http://schemas.microsoft.com/office/drawing/2014/main" id="{65030092-0D50-4E29-BE59-400C4CF4ACA6}"/>
                </a:ext>
              </a:extLst>
            </p:cNvPr>
            <p:cNvCxnSpPr>
              <a:cxnSpLocks/>
              <a:stCxn id="384" idx="0"/>
              <a:endCxn id="385" idx="4"/>
            </p:cNvCxnSpPr>
            <p:nvPr userDrawn="1"/>
          </p:nvCxnSpPr>
          <p:spPr>
            <a:xfrm flipV="1">
              <a:off x="10334099" y="4387824"/>
              <a:ext cx="69475" cy="114108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4" name="Straight Connector 323">
              <a:extLst>
                <a:ext uri="{FF2B5EF4-FFF2-40B4-BE49-F238E27FC236}">
                  <a16:creationId xmlns:a16="http://schemas.microsoft.com/office/drawing/2014/main" id="{010BEE63-2D5D-4E1C-A1B1-5C829360927B}"/>
                </a:ext>
              </a:extLst>
            </p:cNvPr>
            <p:cNvCxnSpPr>
              <a:cxnSpLocks/>
              <a:stCxn id="387" idx="1"/>
              <a:endCxn id="385" idx="5"/>
            </p:cNvCxnSpPr>
            <p:nvPr userDrawn="1"/>
          </p:nvCxnSpPr>
          <p:spPr>
            <a:xfrm flipV="1">
              <a:off x="8879746" y="4355007"/>
              <a:ext cx="1444602" cy="130374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5" name="Straight Connector 324">
              <a:extLst>
                <a:ext uri="{FF2B5EF4-FFF2-40B4-BE49-F238E27FC236}">
                  <a16:creationId xmlns:a16="http://schemas.microsoft.com/office/drawing/2014/main" id="{057DC970-A735-4D0A-A73D-40844A044779}"/>
                </a:ext>
              </a:extLst>
            </p:cNvPr>
            <p:cNvCxnSpPr>
              <a:cxnSpLocks/>
              <a:stCxn id="387" idx="0"/>
              <a:endCxn id="386" idx="4"/>
            </p:cNvCxnSpPr>
            <p:nvPr userDrawn="1"/>
          </p:nvCxnSpPr>
          <p:spPr>
            <a:xfrm flipV="1">
              <a:off x="8826927" y="4619304"/>
              <a:ext cx="12410" cy="10175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6" name="Straight Connector 325">
              <a:extLst>
                <a:ext uri="{FF2B5EF4-FFF2-40B4-BE49-F238E27FC236}">
                  <a16:creationId xmlns:a16="http://schemas.microsoft.com/office/drawing/2014/main" id="{F9D8B0CF-68C2-484C-8CA4-46246C56B7FD}"/>
                </a:ext>
              </a:extLst>
            </p:cNvPr>
            <p:cNvCxnSpPr>
              <a:cxnSpLocks/>
              <a:stCxn id="386" idx="2"/>
              <a:endCxn id="385" idx="6"/>
            </p:cNvCxnSpPr>
            <p:nvPr userDrawn="1"/>
          </p:nvCxnSpPr>
          <p:spPr>
            <a:xfrm flipV="1">
              <a:off x="8951381" y="4275780"/>
              <a:ext cx="1340149" cy="23148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7" name="Straight Connector 326">
              <a:extLst>
                <a:ext uri="{FF2B5EF4-FFF2-40B4-BE49-F238E27FC236}">
                  <a16:creationId xmlns:a16="http://schemas.microsoft.com/office/drawing/2014/main" id="{B3FCFECC-2433-4DD3-B3D4-A5E2DD066385}"/>
                </a:ext>
              </a:extLst>
            </p:cNvPr>
            <p:cNvCxnSpPr>
              <a:cxnSpLocks/>
              <a:stCxn id="386" idx="7"/>
              <a:endCxn id="394" idx="2"/>
            </p:cNvCxnSpPr>
            <p:nvPr userDrawn="1"/>
          </p:nvCxnSpPr>
          <p:spPr>
            <a:xfrm flipH="1" flipV="1">
              <a:off x="6683226" y="3221226"/>
              <a:ext cx="2076884" cy="120680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8" name="Straight Connector 327">
              <a:extLst>
                <a:ext uri="{FF2B5EF4-FFF2-40B4-BE49-F238E27FC236}">
                  <a16:creationId xmlns:a16="http://schemas.microsoft.com/office/drawing/2014/main" id="{AAF48FE0-4BE1-492E-9982-8512802672D9}"/>
                </a:ext>
              </a:extLst>
            </p:cNvPr>
            <p:cNvCxnSpPr>
              <a:cxnSpLocks/>
              <a:stCxn id="386" idx="6"/>
              <a:endCxn id="393" idx="2"/>
            </p:cNvCxnSpPr>
            <p:nvPr userDrawn="1"/>
          </p:nvCxnSpPr>
          <p:spPr>
            <a:xfrm flipH="1">
              <a:off x="7382508" y="4507260"/>
              <a:ext cx="1344785" cy="9445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9" name="Straight Connector 328">
              <a:extLst>
                <a:ext uri="{FF2B5EF4-FFF2-40B4-BE49-F238E27FC236}">
                  <a16:creationId xmlns:a16="http://schemas.microsoft.com/office/drawing/2014/main" id="{3F447B82-BA89-42CF-BA19-17606A0270F1}"/>
                </a:ext>
              </a:extLst>
            </p:cNvPr>
            <p:cNvCxnSpPr>
              <a:cxnSpLocks/>
              <a:stCxn id="393" idx="7"/>
              <a:endCxn id="394" idx="3"/>
            </p:cNvCxnSpPr>
            <p:nvPr userDrawn="1"/>
          </p:nvCxnSpPr>
          <p:spPr>
            <a:xfrm flipH="1" flipV="1">
              <a:off x="6661348" y="3274044"/>
              <a:ext cx="529889" cy="124844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0" name="Straight Connector 339">
              <a:extLst>
                <a:ext uri="{FF2B5EF4-FFF2-40B4-BE49-F238E27FC236}">
                  <a16:creationId xmlns:a16="http://schemas.microsoft.com/office/drawing/2014/main" id="{0BCECB7C-5F9C-48F1-A7E4-83A566681E2E}"/>
                </a:ext>
              </a:extLst>
            </p:cNvPr>
            <p:cNvCxnSpPr>
              <a:cxnSpLocks/>
              <a:stCxn id="567" idx="1"/>
              <a:endCxn id="385" idx="0"/>
            </p:cNvCxnSpPr>
            <p:nvPr userDrawn="1"/>
          </p:nvCxnSpPr>
          <p:spPr>
            <a:xfrm>
              <a:off x="9564537" y="3108409"/>
              <a:ext cx="839037" cy="105532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2" name="Straight Connector 341">
              <a:extLst>
                <a:ext uri="{FF2B5EF4-FFF2-40B4-BE49-F238E27FC236}">
                  <a16:creationId xmlns:a16="http://schemas.microsoft.com/office/drawing/2014/main" id="{A42ABD9D-465B-47AD-BAC5-7B62782D6FA8}"/>
                </a:ext>
              </a:extLst>
            </p:cNvPr>
            <p:cNvCxnSpPr>
              <a:cxnSpLocks/>
              <a:endCxn id="383" idx="3"/>
            </p:cNvCxnSpPr>
            <p:nvPr userDrawn="1"/>
          </p:nvCxnSpPr>
          <p:spPr>
            <a:xfrm flipH="1" flipV="1">
              <a:off x="11505573" y="5904589"/>
              <a:ext cx="674373" cy="32801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3" name="Straight Connector 342">
              <a:extLst>
                <a:ext uri="{FF2B5EF4-FFF2-40B4-BE49-F238E27FC236}">
                  <a16:creationId xmlns:a16="http://schemas.microsoft.com/office/drawing/2014/main" id="{A9DFCADB-5B0F-4DE0-B2B3-C06E45F50902}"/>
                </a:ext>
              </a:extLst>
            </p:cNvPr>
            <p:cNvCxnSpPr>
              <a:cxnSpLocks/>
              <a:stCxn id="384" idx="2"/>
              <a:endCxn id="383" idx="6"/>
            </p:cNvCxnSpPr>
            <p:nvPr userDrawn="1"/>
          </p:nvCxnSpPr>
          <p:spPr>
            <a:xfrm>
              <a:off x="10408795" y="5603601"/>
              <a:ext cx="895205" cy="2174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4" name="Straight Connector 343">
              <a:extLst>
                <a:ext uri="{FF2B5EF4-FFF2-40B4-BE49-F238E27FC236}">
                  <a16:creationId xmlns:a16="http://schemas.microsoft.com/office/drawing/2014/main" id="{BC45CE2F-0DDB-4F3A-850B-123BBEB23D5F}"/>
                </a:ext>
              </a:extLst>
            </p:cNvPr>
            <p:cNvCxnSpPr>
              <a:cxnSpLocks/>
              <a:stCxn id="408" idx="0"/>
              <a:endCxn id="383" idx="5"/>
            </p:cNvCxnSpPr>
            <p:nvPr userDrawn="1"/>
          </p:nvCxnSpPr>
          <p:spPr>
            <a:xfrm flipV="1">
              <a:off x="10069009" y="5904589"/>
              <a:ext cx="1269576" cy="92154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5" name="Straight Connector 344">
              <a:extLst>
                <a:ext uri="{FF2B5EF4-FFF2-40B4-BE49-F238E27FC236}">
                  <a16:creationId xmlns:a16="http://schemas.microsoft.com/office/drawing/2014/main" id="{315FF724-ECDE-47CB-8DBA-FF82141C27EC}"/>
                </a:ext>
              </a:extLst>
            </p:cNvPr>
            <p:cNvCxnSpPr>
              <a:cxnSpLocks/>
              <a:endCxn id="383" idx="4"/>
            </p:cNvCxnSpPr>
            <p:nvPr userDrawn="1"/>
          </p:nvCxnSpPr>
          <p:spPr>
            <a:xfrm flipH="1" flipV="1">
              <a:off x="11422079" y="5939173"/>
              <a:ext cx="271967" cy="91035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6" name="Straight Connector 345">
              <a:extLst>
                <a:ext uri="{FF2B5EF4-FFF2-40B4-BE49-F238E27FC236}">
                  <a16:creationId xmlns:a16="http://schemas.microsoft.com/office/drawing/2014/main" id="{072E9F04-3A76-438E-AE5E-517519016F6F}"/>
                </a:ext>
              </a:extLst>
            </p:cNvPr>
            <p:cNvCxnSpPr>
              <a:cxnSpLocks/>
              <a:stCxn id="408" idx="2"/>
              <a:endCxn id="384" idx="4"/>
            </p:cNvCxnSpPr>
            <p:nvPr userDrawn="1"/>
          </p:nvCxnSpPr>
          <p:spPr>
            <a:xfrm flipV="1">
              <a:off x="9994466" y="5678297"/>
              <a:ext cx="339634" cy="11471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7" name="Straight Connector 346">
              <a:extLst>
                <a:ext uri="{FF2B5EF4-FFF2-40B4-BE49-F238E27FC236}">
                  <a16:creationId xmlns:a16="http://schemas.microsoft.com/office/drawing/2014/main" id="{B7A1564C-D2BD-4127-9843-1E1CED6072BE}"/>
                </a:ext>
              </a:extLst>
            </p:cNvPr>
            <p:cNvCxnSpPr>
              <a:cxnSpLocks/>
              <a:stCxn id="387" idx="2"/>
              <a:endCxn id="384" idx="6"/>
            </p:cNvCxnSpPr>
            <p:nvPr userDrawn="1"/>
          </p:nvCxnSpPr>
          <p:spPr>
            <a:xfrm flipV="1">
              <a:off x="8901623" y="5603601"/>
              <a:ext cx="1357780" cy="1079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8" name="Straight Connector 347">
              <a:extLst>
                <a:ext uri="{FF2B5EF4-FFF2-40B4-BE49-F238E27FC236}">
                  <a16:creationId xmlns:a16="http://schemas.microsoft.com/office/drawing/2014/main" id="{31A30EAD-F9F5-4ABB-8B14-81AA8F735631}"/>
                </a:ext>
              </a:extLst>
            </p:cNvPr>
            <p:cNvCxnSpPr>
              <a:cxnSpLocks/>
              <a:stCxn id="387" idx="4"/>
            </p:cNvCxnSpPr>
            <p:nvPr userDrawn="1"/>
          </p:nvCxnSpPr>
          <p:spPr>
            <a:xfrm flipH="1">
              <a:off x="8785593" y="5786266"/>
              <a:ext cx="41334" cy="10424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9" name="Straight Connector 348">
              <a:extLst>
                <a:ext uri="{FF2B5EF4-FFF2-40B4-BE49-F238E27FC236}">
                  <a16:creationId xmlns:a16="http://schemas.microsoft.com/office/drawing/2014/main" id="{ADBC893D-612C-4580-8A04-A2D98E24B3B5}"/>
                </a:ext>
              </a:extLst>
            </p:cNvPr>
            <p:cNvCxnSpPr>
              <a:cxnSpLocks/>
              <a:stCxn id="388" idx="3"/>
            </p:cNvCxnSpPr>
            <p:nvPr userDrawn="1"/>
          </p:nvCxnSpPr>
          <p:spPr>
            <a:xfrm>
              <a:off x="7413535" y="5883908"/>
              <a:ext cx="565475" cy="9587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0" name="Straight Connector 349">
              <a:extLst>
                <a:ext uri="{FF2B5EF4-FFF2-40B4-BE49-F238E27FC236}">
                  <a16:creationId xmlns:a16="http://schemas.microsoft.com/office/drawing/2014/main" id="{C35B929F-CB34-4720-95E0-F835520A64E8}"/>
                </a:ext>
              </a:extLst>
            </p:cNvPr>
            <p:cNvCxnSpPr>
              <a:cxnSpLocks/>
              <a:stCxn id="388" idx="2"/>
              <a:endCxn id="387" idx="6"/>
            </p:cNvCxnSpPr>
            <p:nvPr userDrawn="1"/>
          </p:nvCxnSpPr>
          <p:spPr>
            <a:xfrm flipV="1">
              <a:off x="7446352" y="5711570"/>
              <a:ext cx="1305879" cy="93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1" name="Straight Connector 350">
              <a:extLst>
                <a:ext uri="{FF2B5EF4-FFF2-40B4-BE49-F238E27FC236}">
                  <a16:creationId xmlns:a16="http://schemas.microsoft.com/office/drawing/2014/main" id="{675BF93E-898B-41C0-8222-E2B9291C683E}"/>
                </a:ext>
              </a:extLst>
            </p:cNvPr>
            <p:cNvCxnSpPr>
              <a:cxnSpLocks/>
              <a:stCxn id="393" idx="4"/>
              <a:endCxn id="388" idx="0"/>
            </p:cNvCxnSpPr>
            <p:nvPr userDrawn="1"/>
          </p:nvCxnSpPr>
          <p:spPr>
            <a:xfrm>
              <a:off x="7270464" y="4713764"/>
              <a:ext cx="63844" cy="9788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2" name="Straight Connector 351">
              <a:extLst>
                <a:ext uri="{FF2B5EF4-FFF2-40B4-BE49-F238E27FC236}">
                  <a16:creationId xmlns:a16="http://schemas.microsoft.com/office/drawing/2014/main" id="{138A3D32-668D-47ED-B039-F5D323BC907A}"/>
                </a:ext>
              </a:extLst>
            </p:cNvPr>
            <p:cNvCxnSpPr>
              <a:cxnSpLocks/>
              <a:stCxn id="392" idx="3"/>
              <a:endCxn id="388" idx="7"/>
            </p:cNvCxnSpPr>
            <p:nvPr userDrawn="1"/>
          </p:nvCxnSpPr>
          <p:spPr>
            <a:xfrm>
              <a:off x="5682113" y="5075781"/>
              <a:ext cx="1572968" cy="6496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3" name="Straight Connector 352">
              <a:extLst>
                <a:ext uri="{FF2B5EF4-FFF2-40B4-BE49-F238E27FC236}">
                  <a16:creationId xmlns:a16="http://schemas.microsoft.com/office/drawing/2014/main" id="{F6EEC507-0337-4D52-A149-AC3121803A5E}"/>
                </a:ext>
              </a:extLst>
            </p:cNvPr>
            <p:cNvCxnSpPr>
              <a:cxnSpLocks/>
              <a:stCxn id="392" idx="2"/>
              <a:endCxn id="393" idx="6"/>
            </p:cNvCxnSpPr>
            <p:nvPr userDrawn="1"/>
          </p:nvCxnSpPr>
          <p:spPr>
            <a:xfrm flipV="1">
              <a:off x="5699103" y="4601720"/>
              <a:ext cx="1459318" cy="3900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4" name="Straight Connector 353">
              <a:extLst>
                <a:ext uri="{FF2B5EF4-FFF2-40B4-BE49-F238E27FC236}">
                  <a16:creationId xmlns:a16="http://schemas.microsoft.com/office/drawing/2014/main" id="{3B14444C-F8A2-4D69-85B4-D7945F76E80A}"/>
                </a:ext>
              </a:extLst>
            </p:cNvPr>
            <p:cNvCxnSpPr>
              <a:cxnSpLocks/>
              <a:stCxn id="392" idx="1"/>
              <a:endCxn id="394" idx="4"/>
            </p:cNvCxnSpPr>
            <p:nvPr userDrawn="1"/>
          </p:nvCxnSpPr>
          <p:spPr>
            <a:xfrm flipV="1">
              <a:off x="5651680" y="3295922"/>
              <a:ext cx="956850" cy="162435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5" name="Straight Connector 354">
              <a:extLst>
                <a:ext uri="{FF2B5EF4-FFF2-40B4-BE49-F238E27FC236}">
                  <a16:creationId xmlns:a16="http://schemas.microsoft.com/office/drawing/2014/main" id="{A24E1741-DA2C-4FEB-A835-6D811698BA7B}"/>
                </a:ext>
              </a:extLst>
            </p:cNvPr>
            <p:cNvCxnSpPr>
              <a:cxnSpLocks/>
              <a:stCxn id="390" idx="1"/>
              <a:endCxn id="394" idx="5"/>
            </p:cNvCxnSpPr>
            <p:nvPr userDrawn="1"/>
          </p:nvCxnSpPr>
          <p:spPr>
            <a:xfrm flipV="1">
              <a:off x="4477836" y="3274044"/>
              <a:ext cx="2077876" cy="177284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6" name="Straight Connector 355">
              <a:extLst>
                <a:ext uri="{FF2B5EF4-FFF2-40B4-BE49-F238E27FC236}">
                  <a16:creationId xmlns:a16="http://schemas.microsoft.com/office/drawing/2014/main" id="{8FC97A3B-281E-4D29-B3F7-B26D29EBA782}"/>
                </a:ext>
              </a:extLst>
            </p:cNvPr>
            <p:cNvCxnSpPr>
              <a:cxnSpLocks/>
              <a:stCxn id="390" idx="0"/>
              <a:endCxn id="391" idx="4"/>
            </p:cNvCxnSpPr>
            <p:nvPr userDrawn="1"/>
          </p:nvCxnSpPr>
          <p:spPr>
            <a:xfrm flipV="1">
              <a:off x="4430367" y="4043431"/>
              <a:ext cx="58508" cy="9715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7" name="Straight Connector 356">
              <a:extLst>
                <a:ext uri="{FF2B5EF4-FFF2-40B4-BE49-F238E27FC236}">
                  <a16:creationId xmlns:a16="http://schemas.microsoft.com/office/drawing/2014/main" id="{854FF3A0-EF86-4EAF-B1A0-6DECE614DAF7}"/>
                </a:ext>
              </a:extLst>
            </p:cNvPr>
            <p:cNvCxnSpPr>
              <a:cxnSpLocks/>
              <a:stCxn id="396" idx="0"/>
              <a:endCxn id="395" idx="4"/>
            </p:cNvCxnSpPr>
            <p:nvPr userDrawn="1"/>
          </p:nvCxnSpPr>
          <p:spPr>
            <a:xfrm flipV="1">
              <a:off x="2274960" y="3873481"/>
              <a:ext cx="236156" cy="115395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8" name="Straight Connector 357">
              <a:extLst>
                <a:ext uri="{FF2B5EF4-FFF2-40B4-BE49-F238E27FC236}">
                  <a16:creationId xmlns:a16="http://schemas.microsoft.com/office/drawing/2014/main" id="{F457C126-B9E9-4644-9BDC-0C0D11F28265}"/>
                </a:ext>
              </a:extLst>
            </p:cNvPr>
            <p:cNvCxnSpPr>
              <a:cxnSpLocks/>
              <a:stCxn id="439" idx="7"/>
              <a:endCxn id="395" idx="5"/>
            </p:cNvCxnSpPr>
            <p:nvPr userDrawn="1"/>
          </p:nvCxnSpPr>
          <p:spPr>
            <a:xfrm flipV="1">
              <a:off x="1153506" y="3840664"/>
              <a:ext cx="1278383" cy="71666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9" name="Straight Connector 358">
              <a:extLst>
                <a:ext uri="{FF2B5EF4-FFF2-40B4-BE49-F238E27FC236}">
                  <a16:creationId xmlns:a16="http://schemas.microsoft.com/office/drawing/2014/main" id="{36567BCB-36FF-4E11-B2D2-C759CF5B3FED}"/>
                </a:ext>
              </a:extLst>
            </p:cNvPr>
            <p:cNvCxnSpPr>
              <a:cxnSpLocks/>
              <a:endCxn id="396" idx="6"/>
            </p:cNvCxnSpPr>
            <p:nvPr userDrawn="1"/>
          </p:nvCxnSpPr>
          <p:spPr>
            <a:xfrm flipV="1">
              <a:off x="1109306" y="5139476"/>
              <a:ext cx="1053610" cy="42045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60" name="Straight Connector 359">
              <a:extLst>
                <a:ext uri="{FF2B5EF4-FFF2-40B4-BE49-F238E27FC236}">
                  <a16:creationId xmlns:a16="http://schemas.microsoft.com/office/drawing/2014/main" id="{E6914467-DB30-4F6F-8A4C-DA63B0349B86}"/>
                </a:ext>
              </a:extLst>
            </p:cNvPr>
            <p:cNvCxnSpPr>
              <a:cxnSpLocks/>
              <a:stCxn id="438" idx="5"/>
              <a:endCxn id="397" idx="6"/>
            </p:cNvCxnSpPr>
            <p:nvPr userDrawn="1"/>
          </p:nvCxnSpPr>
          <p:spPr>
            <a:xfrm>
              <a:off x="1094332" y="5702233"/>
              <a:ext cx="1771424" cy="47755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61" name="Straight Connector 360">
              <a:extLst>
                <a:ext uri="{FF2B5EF4-FFF2-40B4-BE49-F238E27FC236}">
                  <a16:creationId xmlns:a16="http://schemas.microsoft.com/office/drawing/2014/main" id="{775D3032-228A-4AD2-AE93-FA5C4E8F98A2}"/>
                </a:ext>
              </a:extLst>
            </p:cNvPr>
            <p:cNvCxnSpPr>
              <a:cxnSpLocks/>
              <a:endCxn id="397" idx="4"/>
            </p:cNvCxnSpPr>
            <p:nvPr userDrawn="1"/>
          </p:nvCxnSpPr>
          <p:spPr>
            <a:xfrm flipV="1">
              <a:off x="2739040" y="6254482"/>
              <a:ext cx="201412" cy="54393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62" name="Straight Connector 361">
              <a:extLst>
                <a:ext uri="{FF2B5EF4-FFF2-40B4-BE49-F238E27FC236}">
                  <a16:creationId xmlns:a16="http://schemas.microsoft.com/office/drawing/2014/main" id="{05B22E8A-33A9-44A2-9D2F-F8266ECE12B4}"/>
                </a:ext>
              </a:extLst>
            </p:cNvPr>
            <p:cNvCxnSpPr>
              <a:cxnSpLocks/>
              <a:stCxn id="397" idx="3"/>
            </p:cNvCxnSpPr>
            <p:nvPr userDrawn="1"/>
          </p:nvCxnSpPr>
          <p:spPr>
            <a:xfrm>
              <a:off x="2993271" y="6232605"/>
              <a:ext cx="836426" cy="56581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63" name="Straight Connector 362">
              <a:extLst>
                <a:ext uri="{FF2B5EF4-FFF2-40B4-BE49-F238E27FC236}">
                  <a16:creationId xmlns:a16="http://schemas.microsoft.com/office/drawing/2014/main" id="{1E5FD5BE-5282-4D7F-87C2-BBAFCB05E3EE}"/>
                </a:ext>
              </a:extLst>
            </p:cNvPr>
            <p:cNvCxnSpPr>
              <a:cxnSpLocks/>
              <a:stCxn id="397" idx="3"/>
              <a:endCxn id="389" idx="6"/>
            </p:cNvCxnSpPr>
            <p:nvPr userDrawn="1"/>
          </p:nvCxnSpPr>
          <p:spPr>
            <a:xfrm flipV="1">
              <a:off x="2993270" y="6187800"/>
              <a:ext cx="1496920" cy="4480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64" name="Straight Connector 363">
              <a:extLst>
                <a:ext uri="{FF2B5EF4-FFF2-40B4-BE49-F238E27FC236}">
                  <a16:creationId xmlns:a16="http://schemas.microsoft.com/office/drawing/2014/main" id="{AB677181-A885-443C-8BB9-35444E6EF8EC}"/>
                </a:ext>
              </a:extLst>
            </p:cNvPr>
            <p:cNvCxnSpPr>
              <a:cxnSpLocks/>
              <a:stCxn id="397" idx="1"/>
              <a:endCxn id="390" idx="5"/>
            </p:cNvCxnSpPr>
            <p:nvPr userDrawn="1"/>
          </p:nvCxnSpPr>
          <p:spPr>
            <a:xfrm flipV="1">
              <a:off x="2993270" y="5129624"/>
              <a:ext cx="1360178" cy="99734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65" name="Straight Connector 364">
              <a:extLst>
                <a:ext uri="{FF2B5EF4-FFF2-40B4-BE49-F238E27FC236}">
                  <a16:creationId xmlns:a16="http://schemas.microsoft.com/office/drawing/2014/main" id="{ACD8AF65-85A7-4CF8-A1B9-CB8FB05A486D}"/>
                </a:ext>
              </a:extLst>
            </p:cNvPr>
            <p:cNvCxnSpPr>
              <a:cxnSpLocks/>
              <a:stCxn id="396" idx="2"/>
              <a:endCxn id="390" idx="6"/>
            </p:cNvCxnSpPr>
            <p:nvPr userDrawn="1"/>
          </p:nvCxnSpPr>
          <p:spPr>
            <a:xfrm flipV="1">
              <a:off x="2387004" y="5073530"/>
              <a:ext cx="1955408" cy="659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66" name="Straight Connector 365">
              <a:extLst>
                <a:ext uri="{FF2B5EF4-FFF2-40B4-BE49-F238E27FC236}">
                  <a16:creationId xmlns:a16="http://schemas.microsoft.com/office/drawing/2014/main" id="{1D1B3C32-80BB-4CA6-9944-E0918C3B734A}"/>
                </a:ext>
              </a:extLst>
            </p:cNvPr>
            <p:cNvCxnSpPr>
              <a:cxnSpLocks/>
              <a:stCxn id="395" idx="3"/>
              <a:endCxn id="390" idx="7"/>
            </p:cNvCxnSpPr>
            <p:nvPr userDrawn="1"/>
          </p:nvCxnSpPr>
          <p:spPr>
            <a:xfrm>
              <a:off x="2590343" y="3840664"/>
              <a:ext cx="1783930" cy="118539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67" name="Straight Connector 366">
              <a:extLst>
                <a:ext uri="{FF2B5EF4-FFF2-40B4-BE49-F238E27FC236}">
                  <a16:creationId xmlns:a16="http://schemas.microsoft.com/office/drawing/2014/main" id="{5882E4BB-DB6C-4A76-9695-AD69816AD3A2}"/>
                </a:ext>
              </a:extLst>
            </p:cNvPr>
            <p:cNvCxnSpPr>
              <a:cxnSpLocks/>
              <a:stCxn id="395" idx="2"/>
              <a:endCxn id="391" idx="6"/>
            </p:cNvCxnSpPr>
            <p:nvPr userDrawn="1"/>
          </p:nvCxnSpPr>
          <p:spPr>
            <a:xfrm>
              <a:off x="2623160" y="3761437"/>
              <a:ext cx="1780131" cy="14864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68" name="Straight Connector 367">
              <a:extLst>
                <a:ext uri="{FF2B5EF4-FFF2-40B4-BE49-F238E27FC236}">
                  <a16:creationId xmlns:a16="http://schemas.microsoft.com/office/drawing/2014/main" id="{D4902587-194F-43AA-8125-9F1EB46E9E6B}"/>
                </a:ext>
              </a:extLst>
            </p:cNvPr>
            <p:cNvCxnSpPr>
              <a:cxnSpLocks/>
              <a:stCxn id="391" idx="1"/>
              <a:endCxn id="394" idx="6"/>
            </p:cNvCxnSpPr>
            <p:nvPr userDrawn="1"/>
          </p:nvCxnSpPr>
          <p:spPr>
            <a:xfrm flipV="1">
              <a:off x="4607055" y="3221226"/>
              <a:ext cx="1926779" cy="65221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69" name="Straight Connector 368">
              <a:extLst>
                <a:ext uri="{FF2B5EF4-FFF2-40B4-BE49-F238E27FC236}">
                  <a16:creationId xmlns:a16="http://schemas.microsoft.com/office/drawing/2014/main" id="{358B3EB9-CAD2-49B2-9095-3C8EEE7926F2}"/>
                </a:ext>
              </a:extLst>
            </p:cNvPr>
            <p:cNvCxnSpPr>
              <a:cxnSpLocks/>
              <a:stCxn id="390" idx="2"/>
              <a:endCxn id="392" idx="6"/>
            </p:cNvCxnSpPr>
            <p:nvPr userDrawn="1"/>
          </p:nvCxnSpPr>
          <p:spPr>
            <a:xfrm flipV="1">
              <a:off x="4488872" y="5034766"/>
              <a:ext cx="990314" cy="6821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70" name="Straight Connector 369">
              <a:extLst>
                <a:ext uri="{FF2B5EF4-FFF2-40B4-BE49-F238E27FC236}">
                  <a16:creationId xmlns:a16="http://schemas.microsoft.com/office/drawing/2014/main" id="{627154F2-DCE7-48B9-B153-91972B553DF1}"/>
                </a:ext>
              </a:extLst>
            </p:cNvPr>
            <p:cNvCxnSpPr>
              <a:cxnSpLocks/>
              <a:stCxn id="389" idx="1"/>
              <a:endCxn id="392" idx="5"/>
            </p:cNvCxnSpPr>
            <p:nvPr userDrawn="1"/>
          </p:nvCxnSpPr>
          <p:spPr>
            <a:xfrm flipV="1">
              <a:off x="4681461" y="5106214"/>
              <a:ext cx="845148" cy="100235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71" name="Straight Connector 370">
              <a:extLst>
                <a:ext uri="{FF2B5EF4-FFF2-40B4-BE49-F238E27FC236}">
                  <a16:creationId xmlns:a16="http://schemas.microsoft.com/office/drawing/2014/main" id="{1EB2DE54-DB1E-4193-8107-8A74DD9650F6}"/>
                </a:ext>
              </a:extLst>
            </p:cNvPr>
            <p:cNvCxnSpPr>
              <a:cxnSpLocks/>
              <a:stCxn id="389" idx="3"/>
              <a:endCxn id="409" idx="1"/>
            </p:cNvCxnSpPr>
            <p:nvPr userDrawn="1"/>
          </p:nvCxnSpPr>
          <p:spPr>
            <a:xfrm>
              <a:off x="4681461" y="6267027"/>
              <a:ext cx="1470253" cy="56805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72" name="Straight Connector 371">
              <a:extLst>
                <a:ext uri="{FF2B5EF4-FFF2-40B4-BE49-F238E27FC236}">
                  <a16:creationId xmlns:a16="http://schemas.microsoft.com/office/drawing/2014/main" id="{DAC79133-16B5-48F3-B6C2-71C04A00F0F6}"/>
                </a:ext>
              </a:extLst>
            </p:cNvPr>
            <p:cNvCxnSpPr>
              <a:cxnSpLocks/>
              <a:stCxn id="392" idx="4"/>
              <a:endCxn id="409" idx="2"/>
            </p:cNvCxnSpPr>
            <p:nvPr userDrawn="1"/>
          </p:nvCxnSpPr>
          <p:spPr>
            <a:xfrm>
              <a:off x="5610665" y="5123204"/>
              <a:ext cx="652864" cy="171292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73" name="Straight Connector 372">
              <a:extLst>
                <a:ext uri="{FF2B5EF4-FFF2-40B4-BE49-F238E27FC236}">
                  <a16:creationId xmlns:a16="http://schemas.microsoft.com/office/drawing/2014/main" id="{74B2CDF9-39A8-4BE8-A7B7-C26EC9E91221}"/>
                </a:ext>
              </a:extLst>
            </p:cNvPr>
            <p:cNvCxnSpPr>
              <a:cxnSpLocks/>
              <a:stCxn id="388" idx="5"/>
              <a:endCxn id="409" idx="0"/>
            </p:cNvCxnSpPr>
            <p:nvPr userDrawn="1"/>
          </p:nvCxnSpPr>
          <p:spPr>
            <a:xfrm flipH="1">
              <a:off x="6375345" y="5883908"/>
              <a:ext cx="879736" cy="95325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74" name="Straight Connector 373">
              <a:extLst>
                <a:ext uri="{FF2B5EF4-FFF2-40B4-BE49-F238E27FC236}">
                  <a16:creationId xmlns:a16="http://schemas.microsoft.com/office/drawing/2014/main" id="{12990E60-DFB8-4118-AB73-44F155EC2500}"/>
                </a:ext>
              </a:extLst>
            </p:cNvPr>
            <p:cNvCxnSpPr>
              <a:cxnSpLocks/>
              <a:stCxn id="389" idx="7"/>
              <a:endCxn id="390" idx="3"/>
            </p:cNvCxnSpPr>
            <p:nvPr userDrawn="1"/>
          </p:nvCxnSpPr>
          <p:spPr>
            <a:xfrm flipH="1" flipV="1">
              <a:off x="4457011" y="5150449"/>
              <a:ext cx="65996" cy="95812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75" name="Straight Connector 374">
              <a:extLst>
                <a:ext uri="{FF2B5EF4-FFF2-40B4-BE49-F238E27FC236}">
                  <a16:creationId xmlns:a16="http://schemas.microsoft.com/office/drawing/2014/main" id="{8668EB57-48E0-4065-8D2C-F71BBACFF3E8}"/>
                </a:ext>
              </a:extLst>
            </p:cNvPr>
            <p:cNvCxnSpPr>
              <a:cxnSpLocks/>
              <a:stCxn id="387" idx="7"/>
              <a:endCxn id="393" idx="3"/>
            </p:cNvCxnSpPr>
            <p:nvPr userDrawn="1"/>
          </p:nvCxnSpPr>
          <p:spPr>
            <a:xfrm flipH="1" flipV="1">
              <a:off x="7349691" y="4680947"/>
              <a:ext cx="1424418" cy="9778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76" name="Straight Connector 375">
              <a:extLst>
                <a:ext uri="{FF2B5EF4-FFF2-40B4-BE49-F238E27FC236}">
                  <a16:creationId xmlns:a16="http://schemas.microsoft.com/office/drawing/2014/main" id="{4DF1FBD4-D6D1-42AE-BF95-C4F11DF948AA}"/>
                </a:ext>
              </a:extLst>
            </p:cNvPr>
            <p:cNvCxnSpPr>
              <a:cxnSpLocks/>
              <a:endCxn id="389" idx="4"/>
            </p:cNvCxnSpPr>
            <p:nvPr userDrawn="1"/>
          </p:nvCxnSpPr>
          <p:spPr>
            <a:xfrm flipV="1">
              <a:off x="4489041" y="6299844"/>
              <a:ext cx="113193" cy="54614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77" name="Straight Connector 376">
              <a:extLst>
                <a:ext uri="{FF2B5EF4-FFF2-40B4-BE49-F238E27FC236}">
                  <a16:creationId xmlns:a16="http://schemas.microsoft.com/office/drawing/2014/main" id="{B8B912F1-A8BF-476C-9C3D-1B577E2D26C6}"/>
                </a:ext>
              </a:extLst>
            </p:cNvPr>
            <p:cNvCxnSpPr>
              <a:cxnSpLocks/>
              <a:stCxn id="397" idx="7"/>
              <a:endCxn id="396" idx="4"/>
            </p:cNvCxnSpPr>
            <p:nvPr userDrawn="1"/>
          </p:nvCxnSpPr>
          <p:spPr>
            <a:xfrm flipH="1" flipV="1">
              <a:off x="2274960" y="5251520"/>
              <a:ext cx="612674" cy="87544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383" name="Oval 382">
              <a:extLst>
                <a:ext uri="{FF2B5EF4-FFF2-40B4-BE49-F238E27FC236}">
                  <a16:creationId xmlns:a16="http://schemas.microsoft.com/office/drawing/2014/main" id="{E96A9BFA-4CD8-4DB0-9228-9696ED94FB77}"/>
                </a:ext>
              </a:extLst>
            </p:cNvPr>
            <p:cNvSpPr/>
            <p:nvPr userDrawn="1"/>
          </p:nvSpPr>
          <p:spPr>
            <a:xfrm flipH="1">
              <a:off x="11304001" y="5703017"/>
              <a:ext cx="236156" cy="236156"/>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4" name="Oval 383">
              <a:extLst>
                <a:ext uri="{FF2B5EF4-FFF2-40B4-BE49-F238E27FC236}">
                  <a16:creationId xmlns:a16="http://schemas.microsoft.com/office/drawing/2014/main" id="{0669F18F-8FD3-4047-8020-609BD69FC76A}"/>
                </a:ext>
              </a:extLst>
            </p:cNvPr>
            <p:cNvSpPr>
              <a:spLocks noChangeAspect="1"/>
            </p:cNvSpPr>
            <p:nvPr userDrawn="1"/>
          </p:nvSpPr>
          <p:spPr>
            <a:xfrm flipH="1">
              <a:off x="10259403" y="5528905"/>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5" name="Oval 384">
              <a:extLst>
                <a:ext uri="{FF2B5EF4-FFF2-40B4-BE49-F238E27FC236}">
                  <a16:creationId xmlns:a16="http://schemas.microsoft.com/office/drawing/2014/main" id="{CF7FB4A6-04F8-4176-AE7D-E580036820C3}"/>
                </a:ext>
              </a:extLst>
            </p:cNvPr>
            <p:cNvSpPr/>
            <p:nvPr userDrawn="1"/>
          </p:nvSpPr>
          <p:spPr>
            <a:xfrm flipH="1">
              <a:off x="10291530" y="416373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6" name="Oval 385">
              <a:extLst>
                <a:ext uri="{FF2B5EF4-FFF2-40B4-BE49-F238E27FC236}">
                  <a16:creationId xmlns:a16="http://schemas.microsoft.com/office/drawing/2014/main" id="{9703BC95-7104-4DB4-9AD1-3BF8BB5C7287}"/>
                </a:ext>
              </a:extLst>
            </p:cNvPr>
            <p:cNvSpPr/>
            <p:nvPr userDrawn="1"/>
          </p:nvSpPr>
          <p:spPr>
            <a:xfrm flipH="1">
              <a:off x="8727293" y="439521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7" name="Oval 386">
              <a:extLst>
                <a:ext uri="{FF2B5EF4-FFF2-40B4-BE49-F238E27FC236}">
                  <a16:creationId xmlns:a16="http://schemas.microsoft.com/office/drawing/2014/main" id="{CDF01970-5CFC-49F6-8903-B56AC9549A9B}"/>
                </a:ext>
              </a:extLst>
            </p:cNvPr>
            <p:cNvSpPr>
              <a:spLocks noChangeAspect="1"/>
            </p:cNvSpPr>
            <p:nvPr userDrawn="1"/>
          </p:nvSpPr>
          <p:spPr>
            <a:xfrm flipH="1">
              <a:off x="8752231" y="5636874"/>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8" name="Oval 387">
              <a:extLst>
                <a:ext uri="{FF2B5EF4-FFF2-40B4-BE49-F238E27FC236}">
                  <a16:creationId xmlns:a16="http://schemas.microsoft.com/office/drawing/2014/main" id="{226F2E08-6904-4F19-A987-728258C7E220}"/>
                </a:ext>
              </a:extLst>
            </p:cNvPr>
            <p:cNvSpPr/>
            <p:nvPr userDrawn="1"/>
          </p:nvSpPr>
          <p:spPr>
            <a:xfrm flipH="1">
              <a:off x="7222264" y="5692637"/>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9" name="Oval 388">
              <a:extLst>
                <a:ext uri="{FF2B5EF4-FFF2-40B4-BE49-F238E27FC236}">
                  <a16:creationId xmlns:a16="http://schemas.microsoft.com/office/drawing/2014/main" id="{4DAD8771-49A0-43DA-9264-61AACDA6CF5F}"/>
                </a:ext>
              </a:extLst>
            </p:cNvPr>
            <p:cNvSpPr/>
            <p:nvPr userDrawn="1"/>
          </p:nvSpPr>
          <p:spPr>
            <a:xfrm flipH="1">
              <a:off x="4490190" y="607575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0" name="Oval 389">
              <a:extLst>
                <a:ext uri="{FF2B5EF4-FFF2-40B4-BE49-F238E27FC236}">
                  <a16:creationId xmlns:a16="http://schemas.microsoft.com/office/drawing/2014/main" id="{D5CB5A83-82EA-4784-BED7-6EAFCB912F61}"/>
                </a:ext>
              </a:extLst>
            </p:cNvPr>
            <p:cNvSpPr>
              <a:spLocks noChangeAspect="1"/>
            </p:cNvSpPr>
            <p:nvPr userDrawn="1"/>
          </p:nvSpPr>
          <p:spPr>
            <a:xfrm rot="682168" flipH="1">
              <a:off x="4340946" y="5013559"/>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1" name="Oval 390">
              <a:extLst>
                <a:ext uri="{FF2B5EF4-FFF2-40B4-BE49-F238E27FC236}">
                  <a16:creationId xmlns:a16="http://schemas.microsoft.com/office/drawing/2014/main" id="{1398461F-8D64-44A7-B358-41304782987A}"/>
                </a:ext>
              </a:extLst>
            </p:cNvPr>
            <p:cNvSpPr/>
            <p:nvPr userDrawn="1"/>
          </p:nvSpPr>
          <p:spPr>
            <a:xfrm rot="738506" flipH="1">
              <a:off x="4400716" y="3821918"/>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2" name="Oval 391">
              <a:extLst>
                <a:ext uri="{FF2B5EF4-FFF2-40B4-BE49-F238E27FC236}">
                  <a16:creationId xmlns:a16="http://schemas.microsoft.com/office/drawing/2014/main" id="{D6328F77-F24D-4FD2-885F-C82EEBE3BB34}"/>
                </a:ext>
              </a:extLst>
            </p:cNvPr>
            <p:cNvSpPr/>
            <p:nvPr userDrawn="1"/>
          </p:nvSpPr>
          <p:spPr>
            <a:xfrm rot="20935587" flipH="1">
              <a:off x="5477100" y="4901202"/>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3" name="Oval 392">
              <a:extLst>
                <a:ext uri="{FF2B5EF4-FFF2-40B4-BE49-F238E27FC236}">
                  <a16:creationId xmlns:a16="http://schemas.microsoft.com/office/drawing/2014/main" id="{E1BE2185-B08F-4C1D-9574-206393EB0F85}"/>
                </a:ext>
              </a:extLst>
            </p:cNvPr>
            <p:cNvSpPr/>
            <p:nvPr userDrawn="1"/>
          </p:nvSpPr>
          <p:spPr>
            <a:xfrm flipH="1">
              <a:off x="7158420" y="448967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4" name="Oval 393">
              <a:extLst>
                <a:ext uri="{FF2B5EF4-FFF2-40B4-BE49-F238E27FC236}">
                  <a16:creationId xmlns:a16="http://schemas.microsoft.com/office/drawing/2014/main" id="{470962A7-6557-4983-8E41-C5DB5235AEBB}"/>
                </a:ext>
              </a:extLst>
            </p:cNvPr>
            <p:cNvSpPr>
              <a:spLocks noChangeAspect="1"/>
            </p:cNvSpPr>
            <p:nvPr userDrawn="1"/>
          </p:nvSpPr>
          <p:spPr>
            <a:xfrm flipH="1">
              <a:off x="6533834" y="314653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5" name="Oval 394">
              <a:extLst>
                <a:ext uri="{FF2B5EF4-FFF2-40B4-BE49-F238E27FC236}">
                  <a16:creationId xmlns:a16="http://schemas.microsoft.com/office/drawing/2014/main" id="{26A04628-7DF3-4C8C-A143-D0407063E401}"/>
                </a:ext>
              </a:extLst>
            </p:cNvPr>
            <p:cNvSpPr/>
            <p:nvPr userDrawn="1"/>
          </p:nvSpPr>
          <p:spPr>
            <a:xfrm flipH="1">
              <a:off x="2399072" y="3649393"/>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6" name="Oval 395">
              <a:extLst>
                <a:ext uri="{FF2B5EF4-FFF2-40B4-BE49-F238E27FC236}">
                  <a16:creationId xmlns:a16="http://schemas.microsoft.com/office/drawing/2014/main" id="{3F011AAD-7FE5-4E00-B4FB-06A3FC5F41B2}"/>
                </a:ext>
              </a:extLst>
            </p:cNvPr>
            <p:cNvSpPr/>
            <p:nvPr userDrawn="1"/>
          </p:nvSpPr>
          <p:spPr>
            <a:xfrm flipH="1">
              <a:off x="2162916" y="5027432"/>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7" name="Oval 396">
              <a:extLst>
                <a:ext uri="{FF2B5EF4-FFF2-40B4-BE49-F238E27FC236}">
                  <a16:creationId xmlns:a16="http://schemas.microsoft.com/office/drawing/2014/main" id="{014E5DB5-D091-4270-AF79-6247CD2AB459}"/>
                </a:ext>
              </a:extLst>
            </p:cNvPr>
            <p:cNvSpPr>
              <a:spLocks noChangeAspect="1"/>
            </p:cNvSpPr>
            <p:nvPr userDrawn="1"/>
          </p:nvSpPr>
          <p:spPr>
            <a:xfrm flipH="1">
              <a:off x="2865756" y="610509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9" name="Oval 398">
              <a:extLst>
                <a:ext uri="{FF2B5EF4-FFF2-40B4-BE49-F238E27FC236}">
                  <a16:creationId xmlns:a16="http://schemas.microsoft.com/office/drawing/2014/main" id="{3AF0AAEC-CEA1-4FAB-A952-A6A05D2D7A7D}"/>
                </a:ext>
              </a:extLst>
            </p:cNvPr>
            <p:cNvSpPr>
              <a:spLocks noChangeAspect="1"/>
            </p:cNvSpPr>
            <p:nvPr userDrawn="1"/>
          </p:nvSpPr>
          <p:spPr>
            <a:xfrm flipH="1">
              <a:off x="11489475" y="4550799"/>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8" name="Chord 407">
              <a:extLst>
                <a:ext uri="{FF2B5EF4-FFF2-40B4-BE49-F238E27FC236}">
                  <a16:creationId xmlns:a16="http://schemas.microsoft.com/office/drawing/2014/main" id="{A0F0CE9E-D32E-48CA-9E15-B19C238CE890}"/>
                </a:ext>
              </a:extLst>
            </p:cNvPr>
            <p:cNvSpPr>
              <a:spLocks noChangeAspect="1"/>
            </p:cNvSpPr>
            <p:nvPr userDrawn="1"/>
          </p:nvSpPr>
          <p:spPr>
            <a:xfrm flipH="1">
              <a:off x="9919813" y="6746029"/>
              <a:ext cx="149392" cy="149392"/>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9" name="Chord 408">
              <a:extLst>
                <a:ext uri="{FF2B5EF4-FFF2-40B4-BE49-F238E27FC236}">
                  <a16:creationId xmlns:a16="http://schemas.microsoft.com/office/drawing/2014/main" id="{EA1BF35A-4C40-4AA1-AD07-6A0466D20438}"/>
                </a:ext>
              </a:extLst>
            </p:cNvPr>
            <p:cNvSpPr>
              <a:spLocks noChangeAspect="1"/>
            </p:cNvSpPr>
            <p:nvPr userDrawn="1"/>
          </p:nvSpPr>
          <p:spPr>
            <a:xfrm flipH="1">
              <a:off x="6151551" y="6717004"/>
              <a:ext cx="224088" cy="224088"/>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0" name="Straight Connector 409">
              <a:extLst>
                <a:ext uri="{FF2B5EF4-FFF2-40B4-BE49-F238E27FC236}">
                  <a16:creationId xmlns:a16="http://schemas.microsoft.com/office/drawing/2014/main" id="{AE910EAE-B3BF-4238-803F-C58499B33B75}"/>
                </a:ext>
              </a:extLst>
            </p:cNvPr>
            <p:cNvCxnSpPr>
              <a:cxnSpLocks/>
              <a:stCxn id="408" idx="1"/>
              <a:endCxn id="387" idx="3"/>
            </p:cNvCxnSpPr>
            <p:nvPr userDrawn="1"/>
          </p:nvCxnSpPr>
          <p:spPr>
            <a:xfrm flipH="1" flipV="1">
              <a:off x="8879746" y="5764388"/>
              <a:ext cx="1040177" cy="106036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17" name="Straight Connector 416">
              <a:extLst>
                <a:ext uri="{FF2B5EF4-FFF2-40B4-BE49-F238E27FC236}">
                  <a16:creationId xmlns:a16="http://schemas.microsoft.com/office/drawing/2014/main" id="{5A30F1F2-59AF-4ED1-8F6B-9911422A58AE}"/>
                </a:ext>
              </a:extLst>
            </p:cNvPr>
            <p:cNvCxnSpPr>
              <a:cxnSpLocks/>
              <a:stCxn id="436" idx="6"/>
              <a:endCxn id="395" idx="6"/>
            </p:cNvCxnSpPr>
            <p:nvPr userDrawn="1"/>
          </p:nvCxnSpPr>
          <p:spPr>
            <a:xfrm>
              <a:off x="1249806" y="3691601"/>
              <a:ext cx="1149266" cy="698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18" name="Straight Connector 417">
              <a:extLst>
                <a:ext uri="{FF2B5EF4-FFF2-40B4-BE49-F238E27FC236}">
                  <a16:creationId xmlns:a16="http://schemas.microsoft.com/office/drawing/2014/main" id="{F6DE8F54-1606-4C14-9448-5A298ACA11A6}"/>
                </a:ext>
              </a:extLst>
            </p:cNvPr>
            <p:cNvCxnSpPr>
              <a:cxnSpLocks/>
              <a:stCxn id="433" idx="4"/>
              <a:endCxn id="439" idx="1"/>
            </p:cNvCxnSpPr>
            <p:nvPr userDrawn="1"/>
          </p:nvCxnSpPr>
          <p:spPr>
            <a:xfrm>
              <a:off x="181389" y="3694736"/>
              <a:ext cx="833340" cy="86259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19" name="Straight Connector 418">
              <a:extLst>
                <a:ext uri="{FF2B5EF4-FFF2-40B4-BE49-F238E27FC236}">
                  <a16:creationId xmlns:a16="http://schemas.microsoft.com/office/drawing/2014/main" id="{C33D342E-FE59-425E-AF33-D0D9E147BB57}"/>
                </a:ext>
              </a:extLst>
            </p:cNvPr>
            <p:cNvCxnSpPr>
              <a:cxnSpLocks/>
              <a:stCxn id="439" idx="4"/>
              <a:endCxn id="438" idx="0"/>
            </p:cNvCxnSpPr>
            <p:nvPr userDrawn="1"/>
          </p:nvCxnSpPr>
          <p:spPr>
            <a:xfrm flipH="1">
              <a:off x="990250" y="4724846"/>
              <a:ext cx="93868" cy="726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20" name="Straight Connector 419">
              <a:extLst>
                <a:ext uri="{FF2B5EF4-FFF2-40B4-BE49-F238E27FC236}">
                  <a16:creationId xmlns:a16="http://schemas.microsoft.com/office/drawing/2014/main" id="{C5F695CD-3EA0-437D-8AEA-973FF6FC73F3}"/>
                </a:ext>
              </a:extLst>
            </p:cNvPr>
            <p:cNvCxnSpPr>
              <a:cxnSpLocks/>
              <a:stCxn id="437" idx="3"/>
            </p:cNvCxnSpPr>
            <p:nvPr userDrawn="1"/>
          </p:nvCxnSpPr>
          <p:spPr>
            <a:xfrm flipH="1">
              <a:off x="994391" y="6664731"/>
              <a:ext cx="195332" cy="1932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21" name="Straight Connector 420">
              <a:extLst>
                <a:ext uri="{FF2B5EF4-FFF2-40B4-BE49-F238E27FC236}">
                  <a16:creationId xmlns:a16="http://schemas.microsoft.com/office/drawing/2014/main" id="{6B0553EA-5F7F-4866-9F98-B34213D2C595}"/>
                </a:ext>
              </a:extLst>
            </p:cNvPr>
            <p:cNvCxnSpPr>
              <a:cxnSpLocks/>
              <a:stCxn id="437" idx="0"/>
              <a:endCxn id="438" idx="4"/>
            </p:cNvCxnSpPr>
            <p:nvPr userDrawn="1"/>
          </p:nvCxnSpPr>
          <p:spPr>
            <a:xfrm flipH="1" flipV="1">
              <a:off x="990250" y="5745345"/>
              <a:ext cx="303555" cy="66811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22" name="Straight Connector 421">
              <a:extLst>
                <a:ext uri="{FF2B5EF4-FFF2-40B4-BE49-F238E27FC236}">
                  <a16:creationId xmlns:a16="http://schemas.microsoft.com/office/drawing/2014/main" id="{E6702C4B-EF1D-4452-B40F-0C0C9D9553D2}"/>
                </a:ext>
              </a:extLst>
            </p:cNvPr>
            <p:cNvCxnSpPr>
              <a:cxnSpLocks/>
              <a:stCxn id="489" idx="1"/>
              <a:endCxn id="433" idx="3"/>
            </p:cNvCxnSpPr>
            <p:nvPr userDrawn="1"/>
          </p:nvCxnSpPr>
          <p:spPr>
            <a:xfrm flipV="1">
              <a:off x="7025" y="3684478"/>
              <a:ext cx="62174" cy="103962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23" name="Straight Connector 422">
              <a:extLst>
                <a:ext uri="{FF2B5EF4-FFF2-40B4-BE49-F238E27FC236}">
                  <a16:creationId xmlns:a16="http://schemas.microsoft.com/office/drawing/2014/main" id="{EB187D56-C66A-4513-9774-ECC7A8A23E73}"/>
                </a:ext>
              </a:extLst>
            </p:cNvPr>
            <p:cNvCxnSpPr>
              <a:cxnSpLocks/>
              <a:stCxn id="438" idx="2"/>
              <a:endCxn id="489" idx="0"/>
            </p:cNvCxnSpPr>
            <p:nvPr userDrawn="1"/>
          </p:nvCxnSpPr>
          <p:spPr>
            <a:xfrm flipH="1" flipV="1">
              <a:off x="4947" y="4947737"/>
              <a:ext cx="838109" cy="65041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24" name="Straight Connector 423">
              <a:extLst>
                <a:ext uri="{FF2B5EF4-FFF2-40B4-BE49-F238E27FC236}">
                  <a16:creationId xmlns:a16="http://schemas.microsoft.com/office/drawing/2014/main" id="{A9ECC849-1F24-4989-B5B1-BCC1C0EDA75F}"/>
                </a:ext>
              </a:extLst>
            </p:cNvPr>
            <p:cNvCxnSpPr>
              <a:cxnSpLocks/>
              <a:stCxn id="437" idx="1"/>
            </p:cNvCxnSpPr>
            <p:nvPr userDrawn="1"/>
          </p:nvCxnSpPr>
          <p:spPr>
            <a:xfrm flipH="1">
              <a:off x="0" y="6456567"/>
              <a:ext cx="1189723" cy="19055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25" name="Straight Connector 424">
              <a:extLst>
                <a:ext uri="{FF2B5EF4-FFF2-40B4-BE49-F238E27FC236}">
                  <a16:creationId xmlns:a16="http://schemas.microsoft.com/office/drawing/2014/main" id="{ADE5DDE3-D8DD-4458-8EF0-F1124B25CBB1}"/>
                </a:ext>
              </a:extLst>
            </p:cNvPr>
            <p:cNvCxnSpPr>
              <a:cxnSpLocks/>
              <a:stCxn id="395" idx="1"/>
              <a:endCxn id="276" idx="0"/>
            </p:cNvCxnSpPr>
            <p:nvPr userDrawn="1"/>
          </p:nvCxnSpPr>
          <p:spPr>
            <a:xfrm flipV="1">
              <a:off x="2590343" y="2989715"/>
              <a:ext cx="770893" cy="69249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26" name="Straight Connector 425">
              <a:extLst>
                <a:ext uri="{FF2B5EF4-FFF2-40B4-BE49-F238E27FC236}">
                  <a16:creationId xmlns:a16="http://schemas.microsoft.com/office/drawing/2014/main" id="{BD6AE4D0-672A-4C4D-A1BA-4A3C1A7FB06C}"/>
                </a:ext>
              </a:extLst>
            </p:cNvPr>
            <p:cNvCxnSpPr>
              <a:cxnSpLocks/>
              <a:stCxn id="435" idx="6"/>
              <a:endCxn id="434" idx="2"/>
            </p:cNvCxnSpPr>
            <p:nvPr userDrawn="1"/>
          </p:nvCxnSpPr>
          <p:spPr>
            <a:xfrm>
              <a:off x="683818" y="2689233"/>
              <a:ext cx="1046792" cy="26097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27" name="Straight Connector 426">
              <a:extLst>
                <a:ext uri="{FF2B5EF4-FFF2-40B4-BE49-F238E27FC236}">
                  <a16:creationId xmlns:a16="http://schemas.microsoft.com/office/drawing/2014/main" id="{B630176A-858D-4963-A9F3-2C6C252ECEF7}"/>
                </a:ext>
              </a:extLst>
            </p:cNvPr>
            <p:cNvCxnSpPr>
              <a:cxnSpLocks/>
              <a:stCxn id="433" idx="7"/>
              <a:endCxn id="435" idx="3"/>
            </p:cNvCxnSpPr>
            <p:nvPr userDrawn="1"/>
          </p:nvCxnSpPr>
          <p:spPr>
            <a:xfrm flipV="1">
              <a:off x="206155" y="2793315"/>
              <a:ext cx="226387" cy="63057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28" name="Straight Connector 427">
              <a:extLst>
                <a:ext uri="{FF2B5EF4-FFF2-40B4-BE49-F238E27FC236}">
                  <a16:creationId xmlns:a16="http://schemas.microsoft.com/office/drawing/2014/main" id="{D7373297-B00D-497A-A229-7398851AB3CC}"/>
                </a:ext>
              </a:extLst>
            </p:cNvPr>
            <p:cNvCxnSpPr>
              <a:cxnSpLocks/>
              <a:stCxn id="433" idx="5"/>
              <a:endCxn id="436" idx="2"/>
            </p:cNvCxnSpPr>
            <p:nvPr userDrawn="1"/>
          </p:nvCxnSpPr>
          <p:spPr>
            <a:xfrm>
              <a:off x="267973" y="3622660"/>
              <a:ext cx="785574" cy="6894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29" name="Straight Connector 428">
              <a:extLst>
                <a:ext uri="{FF2B5EF4-FFF2-40B4-BE49-F238E27FC236}">
                  <a16:creationId xmlns:a16="http://schemas.microsoft.com/office/drawing/2014/main" id="{F3F5600A-CF44-45B7-BA45-778478D29A85}"/>
                </a:ext>
              </a:extLst>
            </p:cNvPr>
            <p:cNvCxnSpPr>
              <a:cxnSpLocks/>
              <a:stCxn id="434" idx="3"/>
              <a:endCxn id="436" idx="7"/>
            </p:cNvCxnSpPr>
            <p:nvPr userDrawn="1"/>
          </p:nvCxnSpPr>
          <p:spPr>
            <a:xfrm flipH="1">
              <a:off x="1221065" y="3059892"/>
              <a:ext cx="554979" cy="56232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30" name="Straight Connector 429">
              <a:extLst>
                <a:ext uri="{FF2B5EF4-FFF2-40B4-BE49-F238E27FC236}">
                  <a16:creationId xmlns:a16="http://schemas.microsoft.com/office/drawing/2014/main" id="{072E4473-78C2-4A9F-BEC7-2DB18701BBAA}"/>
                </a:ext>
              </a:extLst>
            </p:cNvPr>
            <p:cNvCxnSpPr>
              <a:cxnSpLocks/>
              <a:stCxn id="436" idx="4"/>
              <a:endCxn id="439" idx="0"/>
            </p:cNvCxnSpPr>
            <p:nvPr userDrawn="1"/>
          </p:nvCxnSpPr>
          <p:spPr>
            <a:xfrm flipH="1">
              <a:off x="1084118" y="3789730"/>
              <a:ext cx="67559" cy="73885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31" name="Straight Connector 430">
              <a:extLst>
                <a:ext uri="{FF2B5EF4-FFF2-40B4-BE49-F238E27FC236}">
                  <a16:creationId xmlns:a16="http://schemas.microsoft.com/office/drawing/2014/main" id="{72FBBEE8-E9D1-4D57-A6E0-23CF5927D2FD}"/>
                </a:ext>
              </a:extLst>
            </p:cNvPr>
            <p:cNvCxnSpPr>
              <a:cxnSpLocks/>
              <a:stCxn id="397" idx="2"/>
              <a:endCxn id="437" idx="2"/>
            </p:cNvCxnSpPr>
            <p:nvPr userDrawn="1"/>
          </p:nvCxnSpPr>
          <p:spPr>
            <a:xfrm flipH="1">
              <a:off x="1146611" y="6179786"/>
              <a:ext cx="1868537" cy="38086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32" name="Straight Connector 431">
              <a:extLst>
                <a:ext uri="{FF2B5EF4-FFF2-40B4-BE49-F238E27FC236}">
                  <a16:creationId xmlns:a16="http://schemas.microsoft.com/office/drawing/2014/main" id="{5B8A0BFD-7E9D-4B25-B417-DCF51DDA52DD}"/>
                </a:ext>
              </a:extLst>
            </p:cNvPr>
            <p:cNvCxnSpPr>
              <a:cxnSpLocks/>
              <a:endCxn id="437" idx="5"/>
            </p:cNvCxnSpPr>
            <p:nvPr userDrawn="1"/>
          </p:nvCxnSpPr>
          <p:spPr>
            <a:xfrm flipH="1" flipV="1">
              <a:off x="1397887" y="6664731"/>
              <a:ext cx="704210" cy="27636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433" name="Oval 432">
              <a:extLst>
                <a:ext uri="{FF2B5EF4-FFF2-40B4-BE49-F238E27FC236}">
                  <a16:creationId xmlns:a16="http://schemas.microsoft.com/office/drawing/2014/main" id="{262F8CA6-0ACE-4B94-B93A-1114576EA092}"/>
                </a:ext>
              </a:extLst>
            </p:cNvPr>
            <p:cNvSpPr/>
            <p:nvPr userDrawn="1"/>
          </p:nvSpPr>
          <p:spPr>
            <a:xfrm rot="20563470">
              <a:off x="-9517" y="3406988"/>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4" name="Oval 433">
              <a:extLst>
                <a:ext uri="{FF2B5EF4-FFF2-40B4-BE49-F238E27FC236}">
                  <a16:creationId xmlns:a16="http://schemas.microsoft.com/office/drawing/2014/main" id="{9E5CF673-9B10-43C9-BEB4-11910C422351}"/>
                </a:ext>
              </a:extLst>
            </p:cNvPr>
            <p:cNvSpPr/>
            <p:nvPr userDrawn="1"/>
          </p:nvSpPr>
          <p:spPr>
            <a:xfrm>
              <a:off x="1730610" y="2795084"/>
              <a:ext cx="310242" cy="31024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5" name="Oval 434">
              <a:extLst>
                <a:ext uri="{FF2B5EF4-FFF2-40B4-BE49-F238E27FC236}">
                  <a16:creationId xmlns:a16="http://schemas.microsoft.com/office/drawing/2014/main" id="{CC8DC166-FD10-4A7D-9BF8-1FBB0A080405}"/>
                </a:ext>
              </a:extLst>
            </p:cNvPr>
            <p:cNvSpPr/>
            <p:nvPr userDrawn="1"/>
          </p:nvSpPr>
          <p:spPr>
            <a:xfrm>
              <a:off x="389430" y="2542039"/>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6" name="Oval 435">
              <a:extLst>
                <a:ext uri="{FF2B5EF4-FFF2-40B4-BE49-F238E27FC236}">
                  <a16:creationId xmlns:a16="http://schemas.microsoft.com/office/drawing/2014/main" id="{EA7CAB2F-1BAB-4B74-9E8A-D8633946D307}"/>
                </a:ext>
              </a:extLst>
            </p:cNvPr>
            <p:cNvSpPr>
              <a:spLocks noChangeAspect="1"/>
            </p:cNvSpPr>
            <p:nvPr userDrawn="1"/>
          </p:nvSpPr>
          <p:spPr>
            <a:xfrm>
              <a:off x="1053547" y="3593471"/>
              <a:ext cx="196259" cy="196259"/>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7" name="Oval 436">
              <a:extLst>
                <a:ext uri="{FF2B5EF4-FFF2-40B4-BE49-F238E27FC236}">
                  <a16:creationId xmlns:a16="http://schemas.microsoft.com/office/drawing/2014/main" id="{D8B37EF9-E928-457F-B5E4-A397792692E6}"/>
                </a:ext>
              </a:extLst>
            </p:cNvPr>
            <p:cNvSpPr>
              <a:spLocks noChangeAspect="1"/>
            </p:cNvSpPr>
            <p:nvPr userDrawn="1"/>
          </p:nvSpPr>
          <p:spPr>
            <a:xfrm>
              <a:off x="1146611" y="6413455"/>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8" name="Oval 437">
              <a:extLst>
                <a:ext uri="{FF2B5EF4-FFF2-40B4-BE49-F238E27FC236}">
                  <a16:creationId xmlns:a16="http://schemas.microsoft.com/office/drawing/2014/main" id="{13499771-83BD-4845-9584-20184AABC532}"/>
                </a:ext>
              </a:extLst>
            </p:cNvPr>
            <p:cNvSpPr>
              <a:spLocks noChangeAspect="1"/>
            </p:cNvSpPr>
            <p:nvPr userDrawn="1"/>
          </p:nvSpPr>
          <p:spPr>
            <a:xfrm>
              <a:off x="843056" y="5450957"/>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9" name="Oval 438">
              <a:extLst>
                <a:ext uri="{FF2B5EF4-FFF2-40B4-BE49-F238E27FC236}">
                  <a16:creationId xmlns:a16="http://schemas.microsoft.com/office/drawing/2014/main" id="{50FB317B-19D5-496F-8B64-E6599CFC43DF}"/>
                </a:ext>
              </a:extLst>
            </p:cNvPr>
            <p:cNvSpPr>
              <a:spLocks noChangeAspect="1"/>
            </p:cNvSpPr>
            <p:nvPr userDrawn="1"/>
          </p:nvSpPr>
          <p:spPr>
            <a:xfrm>
              <a:off x="985988" y="4528587"/>
              <a:ext cx="196259" cy="196259"/>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0" name="Straight Connector 439">
              <a:extLst>
                <a:ext uri="{FF2B5EF4-FFF2-40B4-BE49-F238E27FC236}">
                  <a16:creationId xmlns:a16="http://schemas.microsoft.com/office/drawing/2014/main" id="{C5588227-0936-4794-B64C-7E3B055B0583}"/>
                </a:ext>
              </a:extLst>
            </p:cNvPr>
            <p:cNvCxnSpPr>
              <a:cxnSpLocks/>
              <a:stCxn id="439" idx="3"/>
            </p:cNvCxnSpPr>
            <p:nvPr userDrawn="1"/>
          </p:nvCxnSpPr>
          <p:spPr>
            <a:xfrm flipH="1">
              <a:off x="125106" y="4696105"/>
              <a:ext cx="889623" cy="16285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41" name="Straight Connector 440">
              <a:extLst>
                <a:ext uri="{FF2B5EF4-FFF2-40B4-BE49-F238E27FC236}">
                  <a16:creationId xmlns:a16="http://schemas.microsoft.com/office/drawing/2014/main" id="{89CE0C9D-C1EB-4B8A-8EAA-30AC43E10C84}"/>
                </a:ext>
              </a:extLst>
            </p:cNvPr>
            <p:cNvCxnSpPr>
              <a:cxnSpLocks/>
              <a:stCxn id="435" idx="4"/>
              <a:endCxn id="436" idx="1"/>
            </p:cNvCxnSpPr>
            <p:nvPr userDrawn="1"/>
          </p:nvCxnSpPr>
          <p:spPr>
            <a:xfrm>
              <a:off x="536624" y="2836427"/>
              <a:ext cx="545664" cy="78578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442" name="Oval 441">
              <a:extLst>
                <a:ext uri="{FF2B5EF4-FFF2-40B4-BE49-F238E27FC236}">
                  <a16:creationId xmlns:a16="http://schemas.microsoft.com/office/drawing/2014/main" id="{1145B869-42AC-48D1-A2D6-C9E2DF013C52}"/>
                </a:ext>
              </a:extLst>
            </p:cNvPr>
            <p:cNvSpPr>
              <a:spLocks noChangeAspect="1"/>
            </p:cNvSpPr>
            <p:nvPr userDrawn="1"/>
          </p:nvSpPr>
          <p:spPr>
            <a:xfrm>
              <a:off x="4972557" y="2874980"/>
              <a:ext cx="196259" cy="196259"/>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3" name="Straight Connector 442">
              <a:extLst>
                <a:ext uri="{FF2B5EF4-FFF2-40B4-BE49-F238E27FC236}">
                  <a16:creationId xmlns:a16="http://schemas.microsoft.com/office/drawing/2014/main" id="{41279562-33C3-456A-B014-21A1EE31ED39}"/>
                </a:ext>
              </a:extLst>
            </p:cNvPr>
            <p:cNvCxnSpPr>
              <a:cxnSpLocks/>
              <a:stCxn id="442" idx="3"/>
              <a:endCxn id="391" idx="0"/>
            </p:cNvCxnSpPr>
            <p:nvPr userDrawn="1"/>
          </p:nvCxnSpPr>
          <p:spPr>
            <a:xfrm flipH="1">
              <a:off x="4536645" y="3042498"/>
              <a:ext cx="464653" cy="78199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44" name="Straight Connector 443">
              <a:extLst>
                <a:ext uri="{FF2B5EF4-FFF2-40B4-BE49-F238E27FC236}">
                  <a16:creationId xmlns:a16="http://schemas.microsoft.com/office/drawing/2014/main" id="{5E72AE42-943D-427D-9FFF-24011AEC2A4D}"/>
                </a:ext>
              </a:extLst>
            </p:cNvPr>
            <p:cNvCxnSpPr>
              <a:cxnSpLocks/>
              <a:stCxn id="442" idx="2"/>
              <a:endCxn id="276" idx="6"/>
            </p:cNvCxnSpPr>
            <p:nvPr userDrawn="1"/>
          </p:nvCxnSpPr>
          <p:spPr>
            <a:xfrm flipH="1" flipV="1">
              <a:off x="3501498" y="2915999"/>
              <a:ext cx="1471059" cy="57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45" name="Straight Connector 444">
              <a:extLst>
                <a:ext uri="{FF2B5EF4-FFF2-40B4-BE49-F238E27FC236}">
                  <a16:creationId xmlns:a16="http://schemas.microsoft.com/office/drawing/2014/main" id="{50F5EA94-DDD0-49EF-B0AC-E9FD466BEB2F}"/>
                </a:ext>
              </a:extLst>
            </p:cNvPr>
            <p:cNvCxnSpPr>
              <a:cxnSpLocks/>
              <a:stCxn id="435" idx="7"/>
              <a:endCxn id="278" idx="1"/>
            </p:cNvCxnSpPr>
            <p:nvPr userDrawn="1"/>
          </p:nvCxnSpPr>
          <p:spPr>
            <a:xfrm flipV="1">
              <a:off x="640706" y="1905029"/>
              <a:ext cx="785344" cy="68012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46" name="Straight Connector 445">
              <a:extLst>
                <a:ext uri="{FF2B5EF4-FFF2-40B4-BE49-F238E27FC236}">
                  <a16:creationId xmlns:a16="http://schemas.microsoft.com/office/drawing/2014/main" id="{B03B9460-E61C-4905-A0D2-13D9F3ABC2BC}"/>
                </a:ext>
              </a:extLst>
            </p:cNvPr>
            <p:cNvCxnSpPr>
              <a:cxnSpLocks/>
              <a:endCxn id="435" idx="1"/>
            </p:cNvCxnSpPr>
            <p:nvPr userDrawn="1"/>
          </p:nvCxnSpPr>
          <p:spPr>
            <a:xfrm>
              <a:off x="-60734" y="2344833"/>
              <a:ext cx="493276" cy="24031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489" name="Chord 488">
              <a:extLst>
                <a:ext uri="{FF2B5EF4-FFF2-40B4-BE49-F238E27FC236}">
                  <a16:creationId xmlns:a16="http://schemas.microsoft.com/office/drawing/2014/main" id="{B48E1F4B-B05D-4EF5-B60A-7DF24FB0AEC7}"/>
                </a:ext>
              </a:extLst>
            </p:cNvPr>
            <p:cNvSpPr>
              <a:spLocks noChangeAspect="1"/>
            </p:cNvSpPr>
            <p:nvPr userDrawn="1"/>
          </p:nvSpPr>
          <p:spPr>
            <a:xfrm rot="5400000" flipH="1">
              <a:off x="-98982" y="4723943"/>
              <a:ext cx="224088" cy="224088"/>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92" name="Straight Connector 491">
              <a:extLst>
                <a:ext uri="{FF2B5EF4-FFF2-40B4-BE49-F238E27FC236}">
                  <a16:creationId xmlns:a16="http://schemas.microsoft.com/office/drawing/2014/main" id="{8F6A7398-0615-4C2E-AD11-036208C72539}"/>
                </a:ext>
              </a:extLst>
            </p:cNvPr>
            <p:cNvCxnSpPr>
              <a:cxnSpLocks/>
              <a:stCxn id="438" idx="3"/>
            </p:cNvCxnSpPr>
            <p:nvPr userDrawn="1"/>
          </p:nvCxnSpPr>
          <p:spPr>
            <a:xfrm flipH="1">
              <a:off x="0" y="5702233"/>
              <a:ext cx="886168" cy="5647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99" name="Straight Connector 498">
              <a:extLst>
                <a:ext uri="{FF2B5EF4-FFF2-40B4-BE49-F238E27FC236}">
                  <a16:creationId xmlns:a16="http://schemas.microsoft.com/office/drawing/2014/main" id="{ED0D4CA7-7C96-4E3A-BF6F-58119CC8E71C}"/>
                </a:ext>
              </a:extLst>
            </p:cNvPr>
            <p:cNvCxnSpPr>
              <a:cxnSpLocks/>
              <a:stCxn id="434" idx="6"/>
              <a:endCxn id="276" idx="1"/>
            </p:cNvCxnSpPr>
            <p:nvPr userDrawn="1"/>
          </p:nvCxnSpPr>
          <p:spPr>
            <a:xfrm flipV="1">
              <a:off x="2040852" y="2934851"/>
              <a:ext cx="1254476" cy="1535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02" name="Straight Connector 501">
              <a:extLst>
                <a:ext uri="{FF2B5EF4-FFF2-40B4-BE49-F238E27FC236}">
                  <a16:creationId xmlns:a16="http://schemas.microsoft.com/office/drawing/2014/main" id="{28DB31F4-4260-47C7-93D1-CFE9BFF26A34}"/>
                </a:ext>
              </a:extLst>
            </p:cNvPr>
            <p:cNvCxnSpPr>
              <a:cxnSpLocks/>
              <a:stCxn id="434" idx="5"/>
              <a:endCxn id="395" idx="0"/>
            </p:cNvCxnSpPr>
            <p:nvPr userDrawn="1"/>
          </p:nvCxnSpPr>
          <p:spPr>
            <a:xfrm>
              <a:off x="1995418" y="3059892"/>
              <a:ext cx="515698" cy="58950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06" name="Straight Connector 505">
              <a:extLst>
                <a:ext uri="{FF2B5EF4-FFF2-40B4-BE49-F238E27FC236}">
                  <a16:creationId xmlns:a16="http://schemas.microsoft.com/office/drawing/2014/main" id="{7283B6F5-2650-4588-BA36-9F2679035470}"/>
                </a:ext>
              </a:extLst>
            </p:cNvPr>
            <p:cNvCxnSpPr>
              <a:cxnSpLocks/>
              <a:stCxn id="278" idx="0"/>
              <a:endCxn id="434" idx="0"/>
            </p:cNvCxnSpPr>
            <p:nvPr userDrawn="1"/>
          </p:nvCxnSpPr>
          <p:spPr>
            <a:xfrm>
              <a:off x="1505277" y="1937846"/>
              <a:ext cx="380454" cy="85723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09" name="Straight Connector 508">
              <a:extLst>
                <a:ext uri="{FF2B5EF4-FFF2-40B4-BE49-F238E27FC236}">
                  <a16:creationId xmlns:a16="http://schemas.microsoft.com/office/drawing/2014/main" id="{A7EA5F8D-FBD6-47A0-BD62-DC3409EFBF77}"/>
                </a:ext>
              </a:extLst>
            </p:cNvPr>
            <p:cNvCxnSpPr>
              <a:cxnSpLocks/>
              <a:stCxn id="439" idx="5"/>
              <a:endCxn id="396" idx="7"/>
            </p:cNvCxnSpPr>
            <p:nvPr userDrawn="1"/>
          </p:nvCxnSpPr>
          <p:spPr>
            <a:xfrm>
              <a:off x="1153506" y="4696105"/>
              <a:ext cx="1042227" cy="36414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13" name="Straight Connector 512">
              <a:extLst>
                <a:ext uri="{FF2B5EF4-FFF2-40B4-BE49-F238E27FC236}">
                  <a16:creationId xmlns:a16="http://schemas.microsoft.com/office/drawing/2014/main" id="{14E3D84B-C8ED-452F-8054-37C087758471}"/>
                </a:ext>
              </a:extLst>
            </p:cNvPr>
            <p:cNvCxnSpPr>
              <a:cxnSpLocks/>
              <a:stCxn id="391" idx="7"/>
              <a:endCxn id="276" idx="7"/>
            </p:cNvCxnSpPr>
            <p:nvPr userDrawn="1"/>
          </p:nvCxnSpPr>
          <p:spPr>
            <a:xfrm flipH="1" flipV="1">
              <a:off x="3446634" y="2981907"/>
              <a:ext cx="1005609" cy="85776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31" name="Straight Connector 530">
              <a:extLst>
                <a:ext uri="{FF2B5EF4-FFF2-40B4-BE49-F238E27FC236}">
                  <a16:creationId xmlns:a16="http://schemas.microsoft.com/office/drawing/2014/main" id="{31B9E3BA-1507-4D20-90EE-D67CD68FB68A}"/>
                </a:ext>
              </a:extLst>
            </p:cNvPr>
            <p:cNvCxnSpPr>
              <a:cxnSpLocks/>
              <a:stCxn id="297" idx="7"/>
              <a:endCxn id="442" idx="0"/>
            </p:cNvCxnSpPr>
            <p:nvPr userDrawn="1"/>
          </p:nvCxnSpPr>
          <p:spPr>
            <a:xfrm>
              <a:off x="5065787" y="2247314"/>
              <a:ext cx="4900" cy="62766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40" name="Straight Connector 539">
              <a:extLst>
                <a:ext uri="{FF2B5EF4-FFF2-40B4-BE49-F238E27FC236}">
                  <a16:creationId xmlns:a16="http://schemas.microsoft.com/office/drawing/2014/main" id="{58E0857B-4F98-4D35-B11A-4F856EE983E3}"/>
                </a:ext>
              </a:extLst>
            </p:cNvPr>
            <p:cNvCxnSpPr>
              <a:cxnSpLocks/>
              <a:stCxn id="394" idx="7"/>
              <a:endCxn id="283" idx="0"/>
            </p:cNvCxnSpPr>
            <p:nvPr userDrawn="1"/>
          </p:nvCxnSpPr>
          <p:spPr>
            <a:xfrm flipH="1" flipV="1">
              <a:off x="6285610" y="2383792"/>
              <a:ext cx="270102" cy="78461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43" name="Straight Connector 542">
              <a:extLst>
                <a:ext uri="{FF2B5EF4-FFF2-40B4-BE49-F238E27FC236}">
                  <a16:creationId xmlns:a16="http://schemas.microsoft.com/office/drawing/2014/main" id="{93FB0842-EE1C-49CB-9DAC-ED04C4F6A458}"/>
                </a:ext>
              </a:extLst>
            </p:cNvPr>
            <p:cNvCxnSpPr>
              <a:cxnSpLocks/>
              <a:stCxn id="394" idx="6"/>
              <a:endCxn id="442" idx="5"/>
            </p:cNvCxnSpPr>
            <p:nvPr userDrawn="1"/>
          </p:nvCxnSpPr>
          <p:spPr>
            <a:xfrm flipH="1" flipV="1">
              <a:off x="5140075" y="3042498"/>
              <a:ext cx="1393759" cy="17872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46" name="Straight Connector 545">
              <a:extLst>
                <a:ext uri="{FF2B5EF4-FFF2-40B4-BE49-F238E27FC236}">
                  <a16:creationId xmlns:a16="http://schemas.microsoft.com/office/drawing/2014/main" id="{4E4F6425-6A0A-4BA1-B83C-B6A34636F088}"/>
                </a:ext>
              </a:extLst>
            </p:cNvPr>
            <p:cNvCxnSpPr>
              <a:cxnSpLocks/>
              <a:stCxn id="284" idx="0"/>
              <a:endCxn id="394" idx="1"/>
            </p:cNvCxnSpPr>
            <p:nvPr userDrawn="1"/>
          </p:nvCxnSpPr>
          <p:spPr>
            <a:xfrm flipH="1">
              <a:off x="6661348" y="1834225"/>
              <a:ext cx="1076455" cy="133418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60" name="Straight Connector 559">
              <a:extLst>
                <a:ext uri="{FF2B5EF4-FFF2-40B4-BE49-F238E27FC236}">
                  <a16:creationId xmlns:a16="http://schemas.microsoft.com/office/drawing/2014/main" id="{E11A052F-6788-4719-8704-52ED1B156537}"/>
                </a:ext>
              </a:extLst>
            </p:cNvPr>
            <p:cNvCxnSpPr>
              <a:cxnSpLocks/>
              <a:stCxn id="567" idx="0"/>
              <a:endCxn id="566" idx="4"/>
            </p:cNvCxnSpPr>
            <p:nvPr userDrawn="1"/>
          </p:nvCxnSpPr>
          <p:spPr>
            <a:xfrm>
              <a:off x="9621563" y="3044363"/>
              <a:ext cx="760622" cy="3161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61" name="Straight Connector 560">
              <a:extLst>
                <a:ext uri="{FF2B5EF4-FFF2-40B4-BE49-F238E27FC236}">
                  <a16:creationId xmlns:a16="http://schemas.microsoft.com/office/drawing/2014/main" id="{A41C2A34-1AC5-49C4-9403-C188E32FF335}"/>
                </a:ext>
              </a:extLst>
            </p:cNvPr>
            <p:cNvCxnSpPr>
              <a:cxnSpLocks/>
              <a:stCxn id="292" idx="0"/>
              <a:endCxn id="566" idx="5"/>
            </p:cNvCxnSpPr>
            <p:nvPr userDrawn="1"/>
          </p:nvCxnSpPr>
          <p:spPr>
            <a:xfrm>
              <a:off x="10349083" y="2680523"/>
              <a:ext cx="90128" cy="61593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62" name="Straight Connector 561">
              <a:extLst>
                <a:ext uri="{FF2B5EF4-FFF2-40B4-BE49-F238E27FC236}">
                  <a16:creationId xmlns:a16="http://schemas.microsoft.com/office/drawing/2014/main" id="{284A6228-46F1-42EE-B3E5-B19C320CC6B7}"/>
                </a:ext>
              </a:extLst>
            </p:cNvPr>
            <p:cNvCxnSpPr>
              <a:cxnSpLocks/>
              <a:stCxn id="291" idx="0"/>
              <a:endCxn id="567" idx="6"/>
            </p:cNvCxnSpPr>
            <p:nvPr userDrawn="1"/>
          </p:nvCxnSpPr>
          <p:spPr>
            <a:xfrm>
              <a:off x="9306676" y="1739765"/>
              <a:ext cx="245878" cy="116196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63" name="Straight Connector 562">
              <a:extLst>
                <a:ext uri="{FF2B5EF4-FFF2-40B4-BE49-F238E27FC236}">
                  <a16:creationId xmlns:a16="http://schemas.microsoft.com/office/drawing/2014/main" id="{7CBE7CCA-4E38-44BD-8AAE-A21E0CDCB91C}"/>
                </a:ext>
              </a:extLst>
            </p:cNvPr>
            <p:cNvCxnSpPr>
              <a:cxnSpLocks/>
              <a:stCxn id="394" idx="1"/>
              <a:endCxn id="568" idx="5"/>
            </p:cNvCxnSpPr>
            <p:nvPr userDrawn="1"/>
          </p:nvCxnSpPr>
          <p:spPr>
            <a:xfrm>
              <a:off x="6661348" y="3168408"/>
              <a:ext cx="1391015" cy="1902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64" name="Straight Connector 563">
              <a:extLst>
                <a:ext uri="{FF2B5EF4-FFF2-40B4-BE49-F238E27FC236}">
                  <a16:creationId xmlns:a16="http://schemas.microsoft.com/office/drawing/2014/main" id="{B0C58F6D-843A-40C2-8C7D-8DB3E0065C49}"/>
                </a:ext>
              </a:extLst>
            </p:cNvPr>
            <p:cNvCxnSpPr>
              <a:cxnSpLocks/>
              <a:stCxn id="284" idx="0"/>
              <a:endCxn id="568" idx="5"/>
            </p:cNvCxnSpPr>
            <p:nvPr userDrawn="1"/>
          </p:nvCxnSpPr>
          <p:spPr>
            <a:xfrm>
              <a:off x="7737803" y="1834225"/>
              <a:ext cx="314560" cy="13532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65" name="Straight Connector 564">
              <a:extLst>
                <a:ext uri="{FF2B5EF4-FFF2-40B4-BE49-F238E27FC236}">
                  <a16:creationId xmlns:a16="http://schemas.microsoft.com/office/drawing/2014/main" id="{09A3FDCF-1492-43EA-BEA4-C46950864ACC}"/>
                </a:ext>
              </a:extLst>
            </p:cNvPr>
            <p:cNvCxnSpPr>
              <a:cxnSpLocks/>
              <a:stCxn id="568" idx="7"/>
              <a:endCxn id="567" idx="4"/>
            </p:cNvCxnSpPr>
            <p:nvPr userDrawn="1"/>
          </p:nvCxnSpPr>
          <p:spPr>
            <a:xfrm flipV="1">
              <a:off x="8152134" y="2970735"/>
              <a:ext cx="1257783" cy="25141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566" name="Oval 565">
              <a:extLst>
                <a:ext uri="{FF2B5EF4-FFF2-40B4-BE49-F238E27FC236}">
                  <a16:creationId xmlns:a16="http://schemas.microsoft.com/office/drawing/2014/main" id="{7FA7E9B8-0FB9-4838-B373-C6FA3E98D01F}"/>
                </a:ext>
              </a:extLst>
            </p:cNvPr>
            <p:cNvSpPr/>
            <p:nvPr userDrawn="1"/>
          </p:nvSpPr>
          <p:spPr>
            <a:xfrm rot="17350916" flipV="1">
              <a:off x="10375964" y="3285269"/>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7" name="Oval 566">
              <a:extLst>
                <a:ext uri="{FF2B5EF4-FFF2-40B4-BE49-F238E27FC236}">
                  <a16:creationId xmlns:a16="http://schemas.microsoft.com/office/drawing/2014/main" id="{D15BE985-1AA5-4A4A-8702-D210C650B9FA}"/>
                </a:ext>
              </a:extLst>
            </p:cNvPr>
            <p:cNvSpPr/>
            <p:nvPr userDrawn="1"/>
          </p:nvSpPr>
          <p:spPr>
            <a:xfrm rot="17350916" flipV="1">
              <a:off x="9403696" y="2895505"/>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8" name="Oval 567">
              <a:extLst>
                <a:ext uri="{FF2B5EF4-FFF2-40B4-BE49-F238E27FC236}">
                  <a16:creationId xmlns:a16="http://schemas.microsoft.com/office/drawing/2014/main" id="{D0EBBB2B-36AF-42C3-B3D7-8A5CBE6F6D8A}"/>
                </a:ext>
              </a:extLst>
            </p:cNvPr>
            <p:cNvSpPr>
              <a:spLocks noChangeAspect="1"/>
            </p:cNvSpPr>
            <p:nvPr userDrawn="1"/>
          </p:nvSpPr>
          <p:spPr>
            <a:xfrm rot="17350916" flipV="1">
              <a:off x="8010198" y="317998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04" name="Straight Connector 603">
              <a:extLst>
                <a:ext uri="{FF2B5EF4-FFF2-40B4-BE49-F238E27FC236}">
                  <a16:creationId xmlns:a16="http://schemas.microsoft.com/office/drawing/2014/main" id="{3EE13138-BBAE-461C-BF11-67AEDD0EA240}"/>
                </a:ext>
              </a:extLst>
            </p:cNvPr>
            <p:cNvCxnSpPr>
              <a:cxnSpLocks/>
              <a:stCxn id="289" idx="0"/>
              <a:endCxn id="566" idx="7"/>
            </p:cNvCxnSpPr>
            <p:nvPr userDrawn="1"/>
          </p:nvCxnSpPr>
          <p:spPr>
            <a:xfrm flipH="1">
              <a:off x="10588868" y="2983008"/>
              <a:ext cx="1256853" cy="36550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07" name="Straight Connector 606">
              <a:extLst>
                <a:ext uri="{FF2B5EF4-FFF2-40B4-BE49-F238E27FC236}">
                  <a16:creationId xmlns:a16="http://schemas.microsoft.com/office/drawing/2014/main" id="{D0C60D8F-5A35-42B6-8004-0359B1FA59C1}"/>
                </a:ext>
              </a:extLst>
            </p:cNvPr>
            <p:cNvCxnSpPr>
              <a:cxnSpLocks/>
              <a:endCxn id="289" idx="7"/>
            </p:cNvCxnSpPr>
            <p:nvPr userDrawn="1"/>
          </p:nvCxnSpPr>
          <p:spPr>
            <a:xfrm flipH="1" flipV="1">
              <a:off x="11930123" y="2967834"/>
              <a:ext cx="291194" cy="28684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762506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1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188379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2_Contents slide layout">
    <p:bg>
      <p:bgPr>
        <a:gradFill>
          <a:gsLst>
            <a:gs pos="0">
              <a:schemeClr val="accent1"/>
            </a:gs>
            <a:gs pos="27000">
              <a:schemeClr val="accent1">
                <a:lumMod val="70000"/>
                <a:lumOff val="30000"/>
              </a:schemeClr>
            </a:gs>
            <a:gs pos="50000">
              <a:schemeClr val="accent1">
                <a:lumMod val="60000"/>
                <a:lumOff val="40000"/>
              </a:schemeClr>
            </a:gs>
            <a:gs pos="73000">
              <a:schemeClr val="accent1">
                <a:lumMod val="70000"/>
                <a:lumOff val="30000"/>
              </a:schemeClr>
            </a:gs>
            <a:gs pos="100000">
              <a:schemeClr val="accent1"/>
            </a:gs>
          </a:gsLst>
          <a:lin ang="16200000" scaled="1"/>
        </a:gra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14EACB64-F6DC-4D86-A45D-D1CA4F9266F7}"/>
              </a:ext>
            </a:extLst>
          </p:cNvPr>
          <p:cNvGrpSpPr/>
          <p:nvPr userDrawn="1"/>
        </p:nvGrpSpPr>
        <p:grpSpPr>
          <a:xfrm>
            <a:off x="-98982" y="-104349"/>
            <a:ext cx="12408253" cy="7045442"/>
            <a:chOff x="-98982" y="-104349"/>
            <a:chExt cx="12408253" cy="7045442"/>
          </a:xfrm>
          <a:solidFill>
            <a:schemeClr val="bg1">
              <a:alpha val="10000"/>
            </a:schemeClr>
          </a:solidFill>
        </p:grpSpPr>
        <p:cxnSp>
          <p:nvCxnSpPr>
            <p:cNvPr id="12" name="Straight Connector 11">
              <a:extLst>
                <a:ext uri="{FF2B5EF4-FFF2-40B4-BE49-F238E27FC236}">
                  <a16:creationId xmlns:a16="http://schemas.microsoft.com/office/drawing/2014/main" id="{704D3738-1F49-4305-950A-D880AC31CE47}"/>
                </a:ext>
              </a:extLst>
            </p:cNvPr>
            <p:cNvCxnSpPr>
              <a:cxnSpLocks/>
              <a:stCxn id="75" idx="7"/>
              <a:endCxn id="73" idx="2"/>
            </p:cNvCxnSpPr>
            <p:nvPr userDrawn="1"/>
          </p:nvCxnSpPr>
          <p:spPr>
            <a:xfrm>
              <a:off x="1584504" y="1905029"/>
              <a:ext cx="1703016" cy="94442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C9DC4ED5-DE79-4FC3-994C-E0B81963F0E9}"/>
                </a:ext>
              </a:extLst>
            </p:cNvPr>
            <p:cNvCxnSpPr>
              <a:cxnSpLocks/>
              <a:stCxn id="73" idx="4"/>
              <a:endCxn id="92" idx="1"/>
            </p:cNvCxnSpPr>
            <p:nvPr userDrawn="1"/>
          </p:nvCxnSpPr>
          <p:spPr>
            <a:xfrm flipV="1">
              <a:off x="3427782" y="2205662"/>
              <a:ext cx="482924" cy="57007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B33E94FC-DED1-43CD-A071-8E30A7F69D0A}"/>
                </a:ext>
              </a:extLst>
            </p:cNvPr>
            <p:cNvCxnSpPr>
              <a:cxnSpLocks/>
              <a:stCxn id="78" idx="2"/>
              <a:endCxn id="90" idx="6"/>
            </p:cNvCxnSpPr>
            <p:nvPr userDrawn="1"/>
          </p:nvCxnSpPr>
          <p:spPr>
            <a:xfrm flipH="1">
              <a:off x="4004116" y="998896"/>
              <a:ext cx="1032867" cy="4144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66E2A120-BA3C-45EC-B0DA-1D355A4D2FEF}"/>
                </a:ext>
              </a:extLst>
            </p:cNvPr>
            <p:cNvCxnSpPr>
              <a:cxnSpLocks/>
              <a:stCxn id="92" idx="5"/>
              <a:endCxn id="78" idx="1"/>
            </p:cNvCxnSpPr>
            <p:nvPr userDrawn="1"/>
          </p:nvCxnSpPr>
          <p:spPr>
            <a:xfrm flipV="1">
              <a:off x="4016342" y="1082390"/>
              <a:ext cx="1055225" cy="10176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24B7CE50-8125-4E04-9178-0906C42E8E2B}"/>
                </a:ext>
              </a:extLst>
            </p:cNvPr>
            <p:cNvCxnSpPr>
              <a:cxnSpLocks/>
              <a:stCxn id="73" idx="5"/>
              <a:endCxn id="91" idx="1"/>
            </p:cNvCxnSpPr>
            <p:nvPr userDrawn="1"/>
          </p:nvCxnSpPr>
          <p:spPr>
            <a:xfrm flipV="1">
              <a:off x="3493690" y="2247314"/>
              <a:ext cx="1466461" cy="58328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BF1337BB-BDB0-49D5-A49A-8D450CCBB68B}"/>
                </a:ext>
              </a:extLst>
            </p:cNvPr>
            <p:cNvCxnSpPr>
              <a:cxnSpLocks/>
              <a:stCxn id="78" idx="0"/>
              <a:endCxn id="91" idx="4"/>
            </p:cNvCxnSpPr>
            <p:nvPr userDrawn="1"/>
          </p:nvCxnSpPr>
          <p:spPr>
            <a:xfrm flipH="1">
              <a:off x="5012969" y="1116974"/>
              <a:ext cx="142092" cy="100282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1C337AF-FFEE-4696-BF32-1C056F3D3CD7}"/>
                </a:ext>
              </a:extLst>
            </p:cNvPr>
            <p:cNvCxnSpPr>
              <a:cxnSpLocks/>
              <a:stCxn id="92" idx="3"/>
              <a:endCxn id="90" idx="0"/>
            </p:cNvCxnSpPr>
            <p:nvPr userDrawn="1"/>
          </p:nvCxnSpPr>
          <p:spPr>
            <a:xfrm flipH="1" flipV="1">
              <a:off x="3892072" y="1525433"/>
              <a:ext cx="18633" cy="5745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C576D6D-A4F2-42F5-8411-E870BB87E365}"/>
                </a:ext>
              </a:extLst>
            </p:cNvPr>
            <p:cNvCxnSpPr>
              <a:cxnSpLocks/>
              <a:stCxn id="198" idx="7"/>
              <a:endCxn id="80" idx="1"/>
            </p:cNvCxnSpPr>
            <p:nvPr userDrawn="1"/>
          </p:nvCxnSpPr>
          <p:spPr>
            <a:xfrm flipV="1">
              <a:off x="5140075" y="2350975"/>
              <a:ext cx="1066308" cy="5527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F5FF4653-F227-4477-8138-0A6799FD94A0}"/>
                </a:ext>
              </a:extLst>
            </p:cNvPr>
            <p:cNvCxnSpPr>
              <a:cxnSpLocks/>
              <a:stCxn id="78" idx="7"/>
              <a:endCxn id="80" idx="3"/>
            </p:cNvCxnSpPr>
            <p:nvPr userDrawn="1"/>
          </p:nvCxnSpPr>
          <p:spPr>
            <a:xfrm>
              <a:off x="5238555" y="1082390"/>
              <a:ext cx="967828" cy="111013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883E0AE9-A816-4815-BBB8-282F17C8B22D}"/>
                </a:ext>
              </a:extLst>
            </p:cNvPr>
            <p:cNvCxnSpPr>
              <a:cxnSpLocks/>
              <a:stCxn id="77" idx="3"/>
            </p:cNvCxnSpPr>
            <p:nvPr userDrawn="1"/>
          </p:nvCxnSpPr>
          <p:spPr>
            <a:xfrm flipH="1" flipV="1">
              <a:off x="3211650" y="18443"/>
              <a:ext cx="498790" cy="58289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91CDD51C-919F-45F5-A96A-DAFEF0997DF6}"/>
                </a:ext>
              </a:extLst>
            </p:cNvPr>
            <p:cNvCxnSpPr>
              <a:cxnSpLocks/>
              <a:stCxn id="92" idx="6"/>
              <a:endCxn id="91" idx="2"/>
            </p:cNvCxnSpPr>
            <p:nvPr userDrawn="1"/>
          </p:nvCxnSpPr>
          <p:spPr>
            <a:xfrm>
              <a:off x="4038220" y="2152844"/>
              <a:ext cx="900054" cy="4165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E9BA0421-6991-44E9-AF0E-843D62015B26}"/>
                </a:ext>
              </a:extLst>
            </p:cNvPr>
            <p:cNvCxnSpPr>
              <a:cxnSpLocks/>
              <a:stCxn id="77" idx="0"/>
              <a:endCxn id="90" idx="4"/>
            </p:cNvCxnSpPr>
            <p:nvPr userDrawn="1"/>
          </p:nvCxnSpPr>
          <p:spPr>
            <a:xfrm>
              <a:off x="3789668" y="792604"/>
              <a:ext cx="102405" cy="50874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6A863F8D-2EED-41D5-A5EB-3D129FFDC105}"/>
                </a:ext>
              </a:extLst>
            </p:cNvPr>
            <p:cNvCxnSpPr>
              <a:cxnSpLocks/>
              <a:stCxn id="91" idx="6"/>
              <a:endCxn id="80" idx="2"/>
            </p:cNvCxnSpPr>
            <p:nvPr userDrawn="1"/>
          </p:nvCxnSpPr>
          <p:spPr>
            <a:xfrm>
              <a:off x="5087665" y="2194496"/>
              <a:ext cx="1085901" cy="7725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A1D5A6FE-4B60-4C8A-BA7A-F239A6677C5B}"/>
                </a:ext>
              </a:extLst>
            </p:cNvPr>
            <p:cNvCxnSpPr>
              <a:cxnSpLocks/>
              <a:stCxn id="79" idx="0"/>
              <a:endCxn id="80" idx="4"/>
            </p:cNvCxnSpPr>
            <p:nvPr userDrawn="1"/>
          </p:nvCxnSpPr>
          <p:spPr>
            <a:xfrm>
              <a:off x="6243041" y="1291086"/>
              <a:ext cx="42569" cy="86861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E7FF5816-7300-42BA-B9D4-E2A6EAFD7AA9}"/>
                </a:ext>
              </a:extLst>
            </p:cNvPr>
            <p:cNvCxnSpPr>
              <a:cxnSpLocks/>
              <a:stCxn id="82" idx="1"/>
              <a:endCxn id="80" idx="5"/>
            </p:cNvCxnSpPr>
            <p:nvPr userDrawn="1"/>
          </p:nvCxnSpPr>
          <p:spPr>
            <a:xfrm flipH="1">
              <a:off x="6364837" y="570689"/>
              <a:ext cx="1332558" cy="162183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5BE10980-498E-4605-B4E6-774FAAB7145C}"/>
                </a:ext>
              </a:extLst>
            </p:cNvPr>
            <p:cNvCxnSpPr>
              <a:cxnSpLocks/>
              <a:stCxn id="82" idx="0"/>
              <a:endCxn id="81" idx="4"/>
            </p:cNvCxnSpPr>
            <p:nvPr userDrawn="1"/>
          </p:nvCxnSpPr>
          <p:spPr>
            <a:xfrm flipH="1">
              <a:off x="7737803" y="592567"/>
              <a:ext cx="12410" cy="10175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D397650E-BEED-4006-A581-4CDF45A0BA8B}"/>
                </a:ext>
              </a:extLst>
            </p:cNvPr>
            <p:cNvCxnSpPr>
              <a:cxnSpLocks/>
              <a:stCxn id="81" idx="2"/>
              <a:endCxn id="80" idx="6"/>
            </p:cNvCxnSpPr>
            <p:nvPr userDrawn="1"/>
          </p:nvCxnSpPr>
          <p:spPr>
            <a:xfrm flipH="1">
              <a:off x="6397654" y="1722181"/>
              <a:ext cx="1228105" cy="54956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38CF99B7-5530-49BF-8B28-3C8367DC9770}"/>
                </a:ext>
              </a:extLst>
            </p:cNvPr>
            <p:cNvCxnSpPr>
              <a:cxnSpLocks/>
              <a:stCxn id="81" idx="7"/>
              <a:endCxn id="221" idx="5"/>
            </p:cNvCxnSpPr>
            <p:nvPr userDrawn="1"/>
          </p:nvCxnSpPr>
          <p:spPr>
            <a:xfrm>
              <a:off x="7817030" y="1801408"/>
              <a:ext cx="1649913" cy="110528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F86948F-C0D6-48A4-87E8-19C3DEC43EE1}"/>
                </a:ext>
              </a:extLst>
            </p:cNvPr>
            <p:cNvCxnSpPr>
              <a:cxnSpLocks/>
              <a:stCxn id="81" idx="6"/>
              <a:endCxn id="88" idx="2"/>
            </p:cNvCxnSpPr>
            <p:nvPr userDrawn="1"/>
          </p:nvCxnSpPr>
          <p:spPr>
            <a:xfrm flipV="1">
              <a:off x="7849847" y="1627721"/>
              <a:ext cx="1344785" cy="9445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DBEA126F-7910-4476-A59A-64E8A2E38E7E}"/>
                </a:ext>
              </a:extLst>
            </p:cNvPr>
            <p:cNvCxnSpPr>
              <a:cxnSpLocks/>
              <a:stCxn id="88" idx="7"/>
              <a:endCxn id="89" idx="3"/>
            </p:cNvCxnSpPr>
            <p:nvPr userDrawn="1"/>
          </p:nvCxnSpPr>
          <p:spPr>
            <a:xfrm>
              <a:off x="9385903" y="1706948"/>
              <a:ext cx="910362" cy="84606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F13C5884-C34F-47F0-BE60-6C9106AF552F}"/>
                </a:ext>
              </a:extLst>
            </p:cNvPr>
            <p:cNvCxnSpPr>
              <a:cxnSpLocks/>
              <a:stCxn id="74" idx="0"/>
              <a:endCxn id="73" idx="3"/>
            </p:cNvCxnSpPr>
            <p:nvPr userDrawn="1"/>
          </p:nvCxnSpPr>
          <p:spPr>
            <a:xfrm>
              <a:off x="2865686" y="1745404"/>
              <a:ext cx="476698" cy="103814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E7866AE0-4F25-4009-9DFE-CF239EA9260D}"/>
                </a:ext>
              </a:extLst>
            </p:cNvPr>
            <p:cNvCxnSpPr>
              <a:cxnSpLocks/>
              <a:stCxn id="90" idx="2"/>
              <a:endCxn id="74" idx="6"/>
            </p:cNvCxnSpPr>
            <p:nvPr userDrawn="1"/>
          </p:nvCxnSpPr>
          <p:spPr>
            <a:xfrm flipH="1">
              <a:off x="2983764" y="1413389"/>
              <a:ext cx="796264" cy="21393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09803D01-C5FD-4EBB-AE00-2614A8CA545E}"/>
                </a:ext>
              </a:extLst>
            </p:cNvPr>
            <p:cNvCxnSpPr>
              <a:cxnSpLocks/>
              <a:stCxn id="77" idx="1"/>
              <a:endCxn id="74" idx="5"/>
            </p:cNvCxnSpPr>
            <p:nvPr userDrawn="1"/>
          </p:nvCxnSpPr>
          <p:spPr>
            <a:xfrm flipH="1">
              <a:off x="2949180" y="759787"/>
              <a:ext cx="761261" cy="78404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1DC08BE8-D5F0-498B-BB4E-FBED49AB494E}"/>
                </a:ext>
              </a:extLst>
            </p:cNvPr>
            <p:cNvCxnSpPr>
              <a:cxnSpLocks/>
              <a:stCxn id="76" idx="7"/>
              <a:endCxn id="74" idx="3"/>
            </p:cNvCxnSpPr>
            <p:nvPr userDrawn="1"/>
          </p:nvCxnSpPr>
          <p:spPr>
            <a:xfrm>
              <a:off x="2026273" y="811101"/>
              <a:ext cx="755920" cy="73273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D6B1D56B-291E-4216-9EA0-80E7EDE9D183}"/>
                </a:ext>
              </a:extLst>
            </p:cNvPr>
            <p:cNvCxnSpPr>
              <a:cxnSpLocks/>
              <a:stCxn id="75" idx="6"/>
              <a:endCxn id="74" idx="2"/>
            </p:cNvCxnSpPr>
            <p:nvPr userDrawn="1"/>
          </p:nvCxnSpPr>
          <p:spPr>
            <a:xfrm flipV="1">
              <a:off x="1617321" y="1627326"/>
              <a:ext cx="1130287" cy="19847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2C1C7AA9-1829-48BD-8151-236DFAE427E2}"/>
                </a:ext>
              </a:extLst>
            </p:cNvPr>
            <p:cNvCxnSpPr>
              <a:cxnSpLocks/>
              <a:stCxn id="95" idx="7"/>
              <a:endCxn id="75" idx="3"/>
            </p:cNvCxnSpPr>
            <p:nvPr userDrawn="1"/>
          </p:nvCxnSpPr>
          <p:spPr>
            <a:xfrm>
              <a:off x="562732" y="991183"/>
              <a:ext cx="863318" cy="75539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DAACE93C-CD87-4F33-9527-435007FE31B5}"/>
                </a:ext>
              </a:extLst>
            </p:cNvPr>
            <p:cNvCxnSpPr>
              <a:cxnSpLocks/>
              <a:stCxn id="95" idx="6"/>
              <a:endCxn id="76" idx="2"/>
            </p:cNvCxnSpPr>
            <p:nvPr userDrawn="1"/>
          </p:nvCxnSpPr>
          <p:spPr>
            <a:xfrm flipV="1">
              <a:off x="584609" y="758283"/>
              <a:ext cx="1314149" cy="18008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7B33C47F-7213-48ED-A34A-B4E8ED4E8D65}"/>
                </a:ext>
              </a:extLst>
            </p:cNvPr>
            <p:cNvCxnSpPr>
              <a:cxnSpLocks/>
              <a:stCxn id="95" idx="5"/>
            </p:cNvCxnSpPr>
            <p:nvPr userDrawn="1"/>
          </p:nvCxnSpPr>
          <p:spPr>
            <a:xfrm flipV="1">
              <a:off x="562732" y="7695"/>
              <a:ext cx="830501" cy="87785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DE51260-8D0F-4256-8861-98A13917DD40}"/>
                </a:ext>
              </a:extLst>
            </p:cNvPr>
            <p:cNvCxnSpPr>
              <a:cxnSpLocks/>
              <a:stCxn id="76" idx="4"/>
            </p:cNvCxnSpPr>
            <p:nvPr userDrawn="1"/>
          </p:nvCxnSpPr>
          <p:spPr>
            <a:xfrm flipH="1" flipV="1">
              <a:off x="1913190" y="8940"/>
              <a:ext cx="60264" cy="6746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558E40CD-E48A-489D-84EB-520DD12AC01D}"/>
                </a:ext>
              </a:extLst>
            </p:cNvPr>
            <p:cNvCxnSpPr>
              <a:cxnSpLocks/>
              <a:stCxn id="76" idx="5"/>
            </p:cNvCxnSpPr>
            <p:nvPr userDrawn="1"/>
          </p:nvCxnSpPr>
          <p:spPr>
            <a:xfrm flipV="1">
              <a:off x="2026273" y="21571"/>
              <a:ext cx="969507" cy="6838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2B7C1B98-1A90-438F-B4CA-0BFBB8A7470A}"/>
                </a:ext>
              </a:extLst>
            </p:cNvPr>
            <p:cNvCxnSpPr>
              <a:cxnSpLocks/>
              <a:stCxn id="77" idx="5"/>
            </p:cNvCxnSpPr>
            <p:nvPr userDrawn="1"/>
          </p:nvCxnSpPr>
          <p:spPr>
            <a:xfrm flipV="1">
              <a:off x="3868895" y="-11241"/>
              <a:ext cx="430441" cy="61257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34BA9C7E-F0CE-401F-8107-0B94794A8382}"/>
                </a:ext>
              </a:extLst>
            </p:cNvPr>
            <p:cNvCxnSpPr>
              <a:cxnSpLocks/>
              <a:stCxn id="76" idx="6"/>
              <a:endCxn id="77" idx="2"/>
            </p:cNvCxnSpPr>
            <p:nvPr userDrawn="1"/>
          </p:nvCxnSpPr>
          <p:spPr>
            <a:xfrm flipV="1">
              <a:off x="2048150" y="680560"/>
              <a:ext cx="1629474" cy="7772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5E76DFDC-F08A-405A-83EC-F4AEEFC48A1C}"/>
                </a:ext>
              </a:extLst>
            </p:cNvPr>
            <p:cNvCxnSpPr>
              <a:cxnSpLocks/>
              <a:stCxn id="77" idx="6"/>
              <a:endCxn id="78" idx="3"/>
            </p:cNvCxnSpPr>
            <p:nvPr userDrawn="1"/>
          </p:nvCxnSpPr>
          <p:spPr>
            <a:xfrm>
              <a:off x="3901712" y="680560"/>
              <a:ext cx="1169856" cy="23484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5199D4C6-A216-4382-8B36-86D88E58A1B3}"/>
                </a:ext>
              </a:extLst>
            </p:cNvPr>
            <p:cNvCxnSpPr>
              <a:cxnSpLocks/>
              <a:stCxn id="79" idx="2"/>
              <a:endCxn id="78" idx="6"/>
            </p:cNvCxnSpPr>
            <p:nvPr userDrawn="1"/>
          </p:nvCxnSpPr>
          <p:spPr>
            <a:xfrm flipH="1" flipV="1">
              <a:off x="5273139" y="998896"/>
              <a:ext cx="895205" cy="2174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F6429844-69E7-44D1-A1A2-9EE22988C5BF}"/>
                </a:ext>
              </a:extLst>
            </p:cNvPr>
            <p:cNvCxnSpPr>
              <a:cxnSpLocks/>
              <a:stCxn id="100" idx="0"/>
              <a:endCxn id="78" idx="5"/>
            </p:cNvCxnSpPr>
            <p:nvPr userDrawn="1"/>
          </p:nvCxnSpPr>
          <p:spPr>
            <a:xfrm flipH="1">
              <a:off x="5238555" y="-6145"/>
              <a:ext cx="1269576" cy="92154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B03D7BAA-845E-4D3E-A3E5-D796E8024EDA}"/>
                </a:ext>
              </a:extLst>
            </p:cNvPr>
            <p:cNvCxnSpPr>
              <a:cxnSpLocks/>
              <a:endCxn id="78" idx="4"/>
            </p:cNvCxnSpPr>
            <p:nvPr userDrawn="1"/>
          </p:nvCxnSpPr>
          <p:spPr>
            <a:xfrm>
              <a:off x="4883094" y="-29536"/>
              <a:ext cx="271967" cy="91035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81BE08B2-DF35-4D2F-84DB-5D09F65B7FDB}"/>
                </a:ext>
              </a:extLst>
            </p:cNvPr>
            <p:cNvCxnSpPr>
              <a:cxnSpLocks/>
              <a:stCxn id="100" idx="2"/>
              <a:endCxn id="79" idx="4"/>
            </p:cNvCxnSpPr>
            <p:nvPr userDrawn="1"/>
          </p:nvCxnSpPr>
          <p:spPr>
            <a:xfrm flipH="1">
              <a:off x="6243041" y="-5452"/>
              <a:ext cx="339634" cy="11471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C53B9BF4-39A6-4069-9A16-273212237888}"/>
                </a:ext>
              </a:extLst>
            </p:cNvPr>
            <p:cNvCxnSpPr>
              <a:cxnSpLocks/>
              <a:stCxn id="82" idx="2"/>
              <a:endCxn id="79" idx="6"/>
            </p:cNvCxnSpPr>
            <p:nvPr userDrawn="1"/>
          </p:nvCxnSpPr>
          <p:spPr>
            <a:xfrm flipH="1">
              <a:off x="6317737" y="517871"/>
              <a:ext cx="1357780" cy="69851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BF40B2A9-B623-416B-A189-26C101D57F74}"/>
                </a:ext>
              </a:extLst>
            </p:cNvPr>
            <p:cNvCxnSpPr>
              <a:cxnSpLocks/>
              <a:stCxn id="82" idx="4"/>
            </p:cNvCxnSpPr>
            <p:nvPr userDrawn="1"/>
          </p:nvCxnSpPr>
          <p:spPr>
            <a:xfrm flipV="1">
              <a:off x="7750213" y="54467"/>
              <a:ext cx="93642" cy="38870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DB815F44-0A1E-409B-A750-283786AB936C}"/>
                </a:ext>
              </a:extLst>
            </p:cNvPr>
            <p:cNvCxnSpPr>
              <a:cxnSpLocks/>
              <a:stCxn id="83" idx="3"/>
            </p:cNvCxnSpPr>
            <p:nvPr userDrawn="1"/>
          </p:nvCxnSpPr>
          <p:spPr>
            <a:xfrm flipH="1" flipV="1">
              <a:off x="8652184" y="-11241"/>
              <a:ext cx="511421" cy="35677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C914A2FD-5FB1-4D90-B8DB-66B6ED04A33C}"/>
                </a:ext>
              </a:extLst>
            </p:cNvPr>
            <p:cNvCxnSpPr>
              <a:cxnSpLocks/>
              <a:stCxn id="83" idx="2"/>
              <a:endCxn id="82" idx="6"/>
            </p:cNvCxnSpPr>
            <p:nvPr userDrawn="1"/>
          </p:nvCxnSpPr>
          <p:spPr>
            <a:xfrm flipH="1">
              <a:off x="7824909" y="424760"/>
              <a:ext cx="1305879" cy="93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2AEEB89A-40CB-46F8-AE2E-A7C682EBF614}"/>
                </a:ext>
              </a:extLst>
            </p:cNvPr>
            <p:cNvCxnSpPr>
              <a:cxnSpLocks/>
              <a:stCxn id="88" idx="4"/>
              <a:endCxn id="83" idx="0"/>
            </p:cNvCxnSpPr>
            <p:nvPr userDrawn="1"/>
          </p:nvCxnSpPr>
          <p:spPr>
            <a:xfrm flipH="1" flipV="1">
              <a:off x="9242832" y="536804"/>
              <a:ext cx="63844" cy="9788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7682DFDF-85DE-45E8-AC6A-691595799133}"/>
                </a:ext>
              </a:extLst>
            </p:cNvPr>
            <p:cNvCxnSpPr>
              <a:cxnSpLocks/>
              <a:stCxn id="87" idx="3"/>
              <a:endCxn id="83" idx="7"/>
            </p:cNvCxnSpPr>
            <p:nvPr userDrawn="1"/>
          </p:nvCxnSpPr>
          <p:spPr>
            <a:xfrm flipH="1" flipV="1">
              <a:off x="9322059" y="503987"/>
              <a:ext cx="1572968" cy="6496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ED161B6C-1EF1-41BF-B970-66B43097166D}"/>
                </a:ext>
              </a:extLst>
            </p:cNvPr>
            <p:cNvCxnSpPr>
              <a:cxnSpLocks/>
              <a:stCxn id="87" idx="2"/>
              <a:endCxn id="88" idx="6"/>
            </p:cNvCxnSpPr>
            <p:nvPr userDrawn="1"/>
          </p:nvCxnSpPr>
          <p:spPr>
            <a:xfrm flipH="1">
              <a:off x="9418720" y="1237716"/>
              <a:ext cx="1459318" cy="3900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1A497732-9A0D-4BA9-A3EB-326C68F6E994}"/>
                </a:ext>
              </a:extLst>
            </p:cNvPr>
            <p:cNvCxnSpPr>
              <a:cxnSpLocks/>
              <a:stCxn id="87" idx="1"/>
              <a:endCxn id="89" idx="4"/>
            </p:cNvCxnSpPr>
            <p:nvPr userDrawn="1"/>
          </p:nvCxnSpPr>
          <p:spPr>
            <a:xfrm flipH="1">
              <a:off x="10349083" y="1309164"/>
              <a:ext cx="576378" cy="122196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B32D1DA8-0273-4EF1-924A-8B46FB2CF8F1}"/>
                </a:ext>
              </a:extLst>
            </p:cNvPr>
            <p:cNvCxnSpPr>
              <a:cxnSpLocks/>
              <a:stCxn id="85" idx="1"/>
              <a:endCxn id="89" idx="5"/>
            </p:cNvCxnSpPr>
            <p:nvPr userDrawn="1"/>
          </p:nvCxnSpPr>
          <p:spPr>
            <a:xfrm flipH="1">
              <a:off x="10401901" y="1774673"/>
              <a:ext cx="1757220" cy="7783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22FCB82D-8708-425D-A3B6-B172D17A6FA6}"/>
                </a:ext>
              </a:extLst>
            </p:cNvPr>
            <p:cNvCxnSpPr>
              <a:cxnSpLocks/>
              <a:stCxn id="85" idx="0"/>
              <a:endCxn id="86" idx="4"/>
            </p:cNvCxnSpPr>
            <p:nvPr userDrawn="1"/>
          </p:nvCxnSpPr>
          <p:spPr>
            <a:xfrm flipH="1">
              <a:off x="11893491" y="1806534"/>
              <a:ext cx="313099" cy="9575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3265677F-95F5-4423-B754-87E500393D70}"/>
                </a:ext>
              </a:extLst>
            </p:cNvPr>
            <p:cNvCxnSpPr>
              <a:cxnSpLocks/>
              <a:stCxn id="157" idx="7"/>
              <a:endCxn id="222" idx="1"/>
            </p:cNvCxnSpPr>
            <p:nvPr userDrawn="1"/>
          </p:nvCxnSpPr>
          <p:spPr>
            <a:xfrm flipH="1" flipV="1">
              <a:off x="8117425" y="3321916"/>
              <a:ext cx="642685" cy="110611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44E6AC30-8E35-4B56-96E5-C7DAB8D82E35}"/>
                </a:ext>
              </a:extLst>
            </p:cNvPr>
            <p:cNvCxnSpPr>
              <a:cxnSpLocks/>
              <a:endCxn id="84" idx="6"/>
            </p:cNvCxnSpPr>
            <p:nvPr userDrawn="1"/>
          </p:nvCxnSpPr>
          <p:spPr>
            <a:xfrm flipH="1">
              <a:off x="11941804" y="350882"/>
              <a:ext cx="294325" cy="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A133DFC5-31F5-49B0-B3CC-B98028E3A0BE}"/>
                </a:ext>
              </a:extLst>
            </p:cNvPr>
            <p:cNvCxnSpPr>
              <a:cxnSpLocks/>
              <a:stCxn id="157" idx="0"/>
              <a:endCxn id="221" idx="3"/>
            </p:cNvCxnSpPr>
            <p:nvPr userDrawn="1"/>
          </p:nvCxnSpPr>
          <p:spPr>
            <a:xfrm flipV="1">
              <a:off x="8839337" y="3056346"/>
              <a:ext cx="575543" cy="133887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67FB2F6C-6810-4E2D-8D37-0788A2551D60}"/>
                </a:ext>
              </a:extLst>
            </p:cNvPr>
            <p:cNvCxnSpPr>
              <a:cxnSpLocks/>
              <a:stCxn id="169" idx="0"/>
              <a:endCxn id="220" idx="0"/>
            </p:cNvCxnSpPr>
            <p:nvPr userDrawn="1"/>
          </p:nvCxnSpPr>
          <p:spPr>
            <a:xfrm flipH="1" flipV="1">
              <a:off x="10593831" y="3434127"/>
              <a:ext cx="970340" cy="111667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C15964A5-B700-4CBD-BD81-1A84A3507082}"/>
                </a:ext>
              </a:extLst>
            </p:cNvPr>
            <p:cNvCxnSpPr>
              <a:cxnSpLocks/>
              <a:stCxn id="169" idx="1"/>
              <a:endCxn id="86" idx="0"/>
            </p:cNvCxnSpPr>
            <p:nvPr userDrawn="1"/>
          </p:nvCxnSpPr>
          <p:spPr>
            <a:xfrm flipV="1">
              <a:off x="11616989" y="2983008"/>
              <a:ext cx="228732" cy="15896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57779A71-438D-434D-BBFB-DFE1487EA9C4}"/>
                </a:ext>
              </a:extLst>
            </p:cNvPr>
            <p:cNvCxnSpPr>
              <a:cxnSpLocks/>
              <a:stCxn id="86" idx="2"/>
              <a:endCxn id="89" idx="6"/>
            </p:cNvCxnSpPr>
            <p:nvPr userDrawn="1"/>
          </p:nvCxnSpPr>
          <p:spPr>
            <a:xfrm flipH="1" flipV="1">
              <a:off x="10423779" y="2605827"/>
              <a:ext cx="1336358" cy="24382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2452A269-A497-4640-B811-1C974A65273E}"/>
                </a:ext>
              </a:extLst>
            </p:cNvPr>
            <p:cNvCxnSpPr>
              <a:cxnSpLocks/>
              <a:stCxn id="85" idx="2"/>
              <a:endCxn id="87" idx="6"/>
            </p:cNvCxnSpPr>
            <p:nvPr userDrawn="1"/>
          </p:nvCxnSpPr>
          <p:spPr>
            <a:xfrm flipH="1" flipV="1">
              <a:off x="11097954" y="1194675"/>
              <a:ext cx="1050131" cy="52390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510BCE6A-4C4D-4857-BC2D-4EB3AAA62B9D}"/>
                </a:ext>
              </a:extLst>
            </p:cNvPr>
            <p:cNvCxnSpPr>
              <a:cxnSpLocks/>
              <a:stCxn id="84" idx="1"/>
              <a:endCxn id="87" idx="5"/>
            </p:cNvCxnSpPr>
            <p:nvPr userDrawn="1"/>
          </p:nvCxnSpPr>
          <p:spPr>
            <a:xfrm flipH="1">
              <a:off x="11050531" y="430109"/>
              <a:ext cx="700002" cy="69311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22505390-3D04-4448-99D7-3866405042D6}"/>
                </a:ext>
              </a:extLst>
            </p:cNvPr>
            <p:cNvCxnSpPr>
              <a:cxnSpLocks/>
              <a:stCxn id="84" idx="3"/>
              <a:endCxn id="101" idx="1"/>
            </p:cNvCxnSpPr>
            <p:nvPr userDrawn="1"/>
          </p:nvCxnSpPr>
          <p:spPr>
            <a:xfrm flipH="1" flipV="1">
              <a:off x="10480717" y="1658"/>
              <a:ext cx="1269816" cy="26999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43E50851-308A-4438-9438-BE8B348193CB}"/>
                </a:ext>
              </a:extLst>
            </p:cNvPr>
            <p:cNvCxnSpPr>
              <a:cxnSpLocks/>
              <a:stCxn id="87" idx="4"/>
              <a:endCxn id="101" idx="2"/>
            </p:cNvCxnSpPr>
            <p:nvPr userDrawn="1"/>
          </p:nvCxnSpPr>
          <p:spPr>
            <a:xfrm flipH="1" flipV="1">
              <a:off x="10368902" y="619"/>
              <a:ext cx="597574" cy="110561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1D45F8E3-7FF2-40A7-BCBA-2E6CBD41899D}"/>
                </a:ext>
              </a:extLst>
            </p:cNvPr>
            <p:cNvCxnSpPr>
              <a:cxnSpLocks/>
              <a:stCxn id="83" idx="5"/>
              <a:endCxn id="101" idx="0"/>
            </p:cNvCxnSpPr>
            <p:nvPr userDrawn="1"/>
          </p:nvCxnSpPr>
          <p:spPr>
            <a:xfrm flipV="1">
              <a:off x="9322059" y="-420"/>
              <a:ext cx="935027" cy="34595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7DAFB949-400D-4400-BC4F-DBA9CC0EEBA9}"/>
                </a:ext>
              </a:extLst>
            </p:cNvPr>
            <p:cNvCxnSpPr>
              <a:cxnSpLocks/>
              <a:stCxn id="84" idx="7"/>
              <a:endCxn id="85" idx="3"/>
            </p:cNvCxnSpPr>
            <p:nvPr userDrawn="1"/>
          </p:nvCxnSpPr>
          <p:spPr>
            <a:xfrm>
              <a:off x="11908987" y="430109"/>
              <a:ext cx="270959" cy="124100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77745037-3FFD-4EDA-BFA8-92A5E4A92941}"/>
                </a:ext>
              </a:extLst>
            </p:cNvPr>
            <p:cNvCxnSpPr>
              <a:cxnSpLocks/>
              <a:stCxn id="82" idx="7"/>
              <a:endCxn id="88" idx="3"/>
            </p:cNvCxnSpPr>
            <p:nvPr userDrawn="1"/>
          </p:nvCxnSpPr>
          <p:spPr>
            <a:xfrm>
              <a:off x="7803031" y="570690"/>
              <a:ext cx="1424418" cy="9778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4B6DD90E-CECB-48D8-9C09-9A946B6C6ABF}"/>
                </a:ext>
              </a:extLst>
            </p:cNvPr>
            <p:cNvCxnSpPr>
              <a:cxnSpLocks/>
              <a:endCxn id="84" idx="4"/>
            </p:cNvCxnSpPr>
            <p:nvPr userDrawn="1"/>
          </p:nvCxnSpPr>
          <p:spPr>
            <a:xfrm flipH="1">
              <a:off x="11829760" y="8940"/>
              <a:ext cx="14366" cy="22989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73" name="Oval 72">
              <a:extLst>
                <a:ext uri="{FF2B5EF4-FFF2-40B4-BE49-F238E27FC236}">
                  <a16:creationId xmlns:a16="http://schemas.microsoft.com/office/drawing/2014/main" id="{E4A5ADD4-5F24-4DF6-8F20-B77540290AE4}"/>
                </a:ext>
              </a:extLst>
            </p:cNvPr>
            <p:cNvSpPr/>
            <p:nvPr userDrawn="1"/>
          </p:nvSpPr>
          <p:spPr>
            <a:xfrm rot="1036530" flipV="1">
              <a:off x="3282465" y="2770682"/>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68ED6EA5-F750-45AB-A683-778F327C6C01}"/>
                </a:ext>
              </a:extLst>
            </p:cNvPr>
            <p:cNvSpPr/>
            <p:nvPr userDrawn="1"/>
          </p:nvSpPr>
          <p:spPr>
            <a:xfrm flipV="1">
              <a:off x="2747608" y="1509248"/>
              <a:ext cx="236156" cy="236156"/>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C62BE18B-7A1D-43B9-A55E-CEF877160205}"/>
                </a:ext>
              </a:extLst>
            </p:cNvPr>
            <p:cNvSpPr/>
            <p:nvPr userDrawn="1"/>
          </p:nvSpPr>
          <p:spPr>
            <a:xfrm flipV="1">
              <a:off x="1393233" y="1713758"/>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C4B39F48-4937-404F-B1AF-15E276E099E6}"/>
                </a:ext>
              </a:extLst>
            </p:cNvPr>
            <p:cNvSpPr>
              <a:spLocks noChangeAspect="1"/>
            </p:cNvSpPr>
            <p:nvPr userDrawn="1"/>
          </p:nvSpPr>
          <p:spPr>
            <a:xfrm flipV="1">
              <a:off x="1898758" y="683587"/>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FB3C8D0B-E13F-4E5D-9DE6-563452664085}"/>
                </a:ext>
              </a:extLst>
            </p:cNvPr>
            <p:cNvSpPr>
              <a:spLocks noChangeAspect="1"/>
            </p:cNvSpPr>
            <p:nvPr userDrawn="1"/>
          </p:nvSpPr>
          <p:spPr>
            <a:xfrm flipV="1">
              <a:off x="3677624" y="56851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8D7AE294-E310-432A-9324-B78E386BE323}"/>
                </a:ext>
              </a:extLst>
            </p:cNvPr>
            <p:cNvSpPr/>
            <p:nvPr userDrawn="1"/>
          </p:nvSpPr>
          <p:spPr>
            <a:xfrm flipV="1">
              <a:off x="5036983" y="880818"/>
              <a:ext cx="236156" cy="236156"/>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8FC52C89-38CC-4AF2-85E3-87B5A598EE1C}"/>
                </a:ext>
              </a:extLst>
            </p:cNvPr>
            <p:cNvSpPr>
              <a:spLocks noChangeAspect="1"/>
            </p:cNvSpPr>
            <p:nvPr userDrawn="1"/>
          </p:nvSpPr>
          <p:spPr>
            <a:xfrm flipV="1">
              <a:off x="6168345" y="1141694"/>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C5572FB6-CFE7-481A-A0FB-7711EE52506E}"/>
                </a:ext>
              </a:extLst>
            </p:cNvPr>
            <p:cNvSpPr/>
            <p:nvPr userDrawn="1"/>
          </p:nvSpPr>
          <p:spPr>
            <a:xfrm flipV="1">
              <a:off x="6173566" y="2159704"/>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62FE668C-5105-4522-B4CA-3A273ED79A52}"/>
                </a:ext>
              </a:extLst>
            </p:cNvPr>
            <p:cNvSpPr/>
            <p:nvPr userDrawn="1"/>
          </p:nvSpPr>
          <p:spPr>
            <a:xfrm flipV="1">
              <a:off x="7625759" y="1610137"/>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426DDAB7-7227-4C76-8601-6479FB9C01D3}"/>
                </a:ext>
              </a:extLst>
            </p:cNvPr>
            <p:cNvSpPr>
              <a:spLocks noChangeAspect="1"/>
            </p:cNvSpPr>
            <p:nvPr userDrawn="1"/>
          </p:nvSpPr>
          <p:spPr>
            <a:xfrm flipV="1">
              <a:off x="7675517" y="443175"/>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EDE7F169-AFB7-46B2-AC38-6BCE422841B3}"/>
                </a:ext>
              </a:extLst>
            </p:cNvPr>
            <p:cNvSpPr/>
            <p:nvPr userDrawn="1"/>
          </p:nvSpPr>
          <p:spPr>
            <a:xfrm flipV="1">
              <a:off x="9130788" y="31271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2791E83B-92C0-4F95-9DE5-7810C021D4E6}"/>
                </a:ext>
              </a:extLst>
            </p:cNvPr>
            <p:cNvSpPr/>
            <p:nvPr userDrawn="1"/>
          </p:nvSpPr>
          <p:spPr>
            <a:xfrm flipV="1">
              <a:off x="11717716" y="238838"/>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2BE9FE69-7E91-46D7-9E5A-A6FF7F2311AE}"/>
                </a:ext>
              </a:extLst>
            </p:cNvPr>
            <p:cNvSpPr>
              <a:spLocks noChangeAspect="1"/>
            </p:cNvSpPr>
            <p:nvPr userDrawn="1"/>
          </p:nvSpPr>
          <p:spPr>
            <a:xfrm rot="682168" flipV="1">
              <a:off x="12146619" y="1658608"/>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a:extLst>
                <a:ext uri="{FF2B5EF4-FFF2-40B4-BE49-F238E27FC236}">
                  <a16:creationId xmlns:a16="http://schemas.microsoft.com/office/drawing/2014/main" id="{11C02B49-B24F-4193-A298-90486D71C674}"/>
                </a:ext>
              </a:extLst>
            </p:cNvPr>
            <p:cNvSpPr/>
            <p:nvPr userDrawn="1"/>
          </p:nvSpPr>
          <p:spPr>
            <a:xfrm rot="738506" flipV="1">
              <a:off x="11757562" y="2761495"/>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a:extLst>
                <a:ext uri="{FF2B5EF4-FFF2-40B4-BE49-F238E27FC236}">
                  <a16:creationId xmlns:a16="http://schemas.microsoft.com/office/drawing/2014/main" id="{D0899118-ADC6-4F28-BAB6-94D50541B836}"/>
                </a:ext>
              </a:extLst>
            </p:cNvPr>
            <p:cNvSpPr/>
            <p:nvPr userDrawn="1"/>
          </p:nvSpPr>
          <p:spPr>
            <a:xfrm rot="20935587" flipV="1">
              <a:off x="10875952" y="1104151"/>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1A6CFB6D-D94D-4FCA-A585-5D1AFFCE66D5}"/>
                </a:ext>
              </a:extLst>
            </p:cNvPr>
            <p:cNvSpPr/>
            <p:nvPr userDrawn="1"/>
          </p:nvSpPr>
          <p:spPr>
            <a:xfrm flipV="1">
              <a:off x="9194632" y="1515677"/>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a:extLst>
                <a:ext uri="{FF2B5EF4-FFF2-40B4-BE49-F238E27FC236}">
                  <a16:creationId xmlns:a16="http://schemas.microsoft.com/office/drawing/2014/main" id="{1A3A147E-1347-4308-841C-55930A1A1A9B}"/>
                </a:ext>
              </a:extLst>
            </p:cNvPr>
            <p:cNvSpPr>
              <a:spLocks noChangeAspect="1"/>
            </p:cNvSpPr>
            <p:nvPr userDrawn="1"/>
          </p:nvSpPr>
          <p:spPr>
            <a:xfrm flipV="1">
              <a:off x="10274387" y="2531131"/>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a:extLst>
                <a:ext uri="{FF2B5EF4-FFF2-40B4-BE49-F238E27FC236}">
                  <a16:creationId xmlns:a16="http://schemas.microsoft.com/office/drawing/2014/main" id="{DD8C943E-FB26-4B12-92EB-C3FEFDE517D2}"/>
                </a:ext>
              </a:extLst>
            </p:cNvPr>
            <p:cNvSpPr>
              <a:spLocks noChangeAspect="1"/>
            </p:cNvSpPr>
            <p:nvPr userDrawn="1"/>
          </p:nvSpPr>
          <p:spPr>
            <a:xfrm flipV="1">
              <a:off x="3780028" y="1301345"/>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A69EE418-A72F-45FA-A0AD-18C9D62FB7B3}"/>
                </a:ext>
              </a:extLst>
            </p:cNvPr>
            <p:cNvSpPr>
              <a:spLocks noChangeAspect="1"/>
            </p:cNvSpPr>
            <p:nvPr userDrawn="1"/>
          </p:nvSpPr>
          <p:spPr>
            <a:xfrm flipV="1">
              <a:off x="4938273" y="211980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929DF606-C256-4282-B1FF-9DFA5E9E389A}"/>
                </a:ext>
              </a:extLst>
            </p:cNvPr>
            <p:cNvSpPr>
              <a:spLocks noChangeAspect="1"/>
            </p:cNvSpPr>
            <p:nvPr userDrawn="1"/>
          </p:nvSpPr>
          <p:spPr>
            <a:xfrm flipV="1">
              <a:off x="3888828" y="2078148"/>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3" name="Straight Connector 92">
              <a:extLst>
                <a:ext uri="{FF2B5EF4-FFF2-40B4-BE49-F238E27FC236}">
                  <a16:creationId xmlns:a16="http://schemas.microsoft.com/office/drawing/2014/main" id="{99552980-CB9E-4836-A77E-C496A528E3B6}"/>
                </a:ext>
              </a:extLst>
            </p:cNvPr>
            <p:cNvCxnSpPr>
              <a:cxnSpLocks/>
              <a:stCxn id="92" idx="2"/>
              <a:endCxn id="74" idx="7"/>
            </p:cNvCxnSpPr>
            <p:nvPr userDrawn="1"/>
          </p:nvCxnSpPr>
          <p:spPr>
            <a:xfrm flipH="1" flipV="1">
              <a:off x="2949180" y="1710820"/>
              <a:ext cx="939648" cy="44202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BFC7C092-56B4-462E-92A7-532653311A81}"/>
                </a:ext>
              </a:extLst>
            </p:cNvPr>
            <p:cNvCxnSpPr>
              <a:cxnSpLocks/>
              <a:stCxn id="75" idx="4"/>
              <a:endCxn id="76" idx="1"/>
            </p:cNvCxnSpPr>
            <p:nvPr userDrawn="1"/>
          </p:nvCxnSpPr>
          <p:spPr>
            <a:xfrm flipV="1">
              <a:off x="1505277" y="811101"/>
              <a:ext cx="415359" cy="90265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95" name="Oval 94">
              <a:extLst>
                <a:ext uri="{FF2B5EF4-FFF2-40B4-BE49-F238E27FC236}">
                  <a16:creationId xmlns:a16="http://schemas.microsoft.com/office/drawing/2014/main" id="{D8A1A109-8F7A-4183-9A11-E765D0C6629C}"/>
                </a:ext>
              </a:extLst>
            </p:cNvPr>
            <p:cNvSpPr>
              <a:spLocks noChangeAspect="1"/>
            </p:cNvSpPr>
            <p:nvPr userDrawn="1"/>
          </p:nvSpPr>
          <p:spPr>
            <a:xfrm flipV="1">
              <a:off x="435217" y="863669"/>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6" name="Straight Connector 95">
              <a:extLst>
                <a:ext uri="{FF2B5EF4-FFF2-40B4-BE49-F238E27FC236}">
                  <a16:creationId xmlns:a16="http://schemas.microsoft.com/office/drawing/2014/main" id="{A318034E-465E-4490-8BC8-E85511B61F69}"/>
                </a:ext>
              </a:extLst>
            </p:cNvPr>
            <p:cNvCxnSpPr>
              <a:cxnSpLocks/>
              <a:stCxn id="95" idx="3"/>
            </p:cNvCxnSpPr>
            <p:nvPr userDrawn="1"/>
          </p:nvCxnSpPr>
          <p:spPr>
            <a:xfrm flipH="1" flipV="1">
              <a:off x="14396" y="20999"/>
              <a:ext cx="442699" cy="86454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86CA6388-CAD7-4D26-9CA6-EC17F12A22E4}"/>
                </a:ext>
              </a:extLst>
            </p:cNvPr>
            <p:cNvCxnSpPr>
              <a:cxnSpLocks/>
              <a:stCxn id="95" idx="2"/>
            </p:cNvCxnSpPr>
            <p:nvPr userDrawn="1"/>
          </p:nvCxnSpPr>
          <p:spPr>
            <a:xfrm flipH="1" flipV="1">
              <a:off x="-27532" y="832189"/>
              <a:ext cx="462749" cy="10617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669A3EFA-3737-41BE-856D-8D8FEECD04C1}"/>
                </a:ext>
              </a:extLst>
            </p:cNvPr>
            <p:cNvCxnSpPr>
              <a:cxnSpLocks/>
              <a:stCxn id="95" idx="1"/>
            </p:cNvCxnSpPr>
            <p:nvPr userDrawn="1"/>
          </p:nvCxnSpPr>
          <p:spPr>
            <a:xfrm flipH="1">
              <a:off x="-27532" y="991183"/>
              <a:ext cx="484627" cy="4965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8F98FC32-5DE6-4930-B9A8-C585278A7DCA}"/>
                </a:ext>
              </a:extLst>
            </p:cNvPr>
            <p:cNvCxnSpPr>
              <a:cxnSpLocks/>
              <a:endCxn id="75" idx="2"/>
            </p:cNvCxnSpPr>
            <p:nvPr userDrawn="1"/>
          </p:nvCxnSpPr>
          <p:spPr>
            <a:xfrm flipV="1">
              <a:off x="42498" y="1825802"/>
              <a:ext cx="1350735" cy="17745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100" name="Chord 99">
              <a:extLst>
                <a:ext uri="{FF2B5EF4-FFF2-40B4-BE49-F238E27FC236}">
                  <a16:creationId xmlns:a16="http://schemas.microsoft.com/office/drawing/2014/main" id="{AB73C22A-AF7E-4860-B904-D413854E9B66}"/>
                </a:ext>
              </a:extLst>
            </p:cNvPr>
            <p:cNvSpPr>
              <a:spLocks noChangeAspect="1"/>
            </p:cNvSpPr>
            <p:nvPr userDrawn="1"/>
          </p:nvSpPr>
          <p:spPr>
            <a:xfrm flipV="1">
              <a:off x="6507935" y="-75430"/>
              <a:ext cx="149392" cy="149392"/>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Chord 100">
              <a:extLst>
                <a:ext uri="{FF2B5EF4-FFF2-40B4-BE49-F238E27FC236}">
                  <a16:creationId xmlns:a16="http://schemas.microsoft.com/office/drawing/2014/main" id="{71E863EE-0198-402C-9FD9-008A4FAE210D}"/>
                </a:ext>
              </a:extLst>
            </p:cNvPr>
            <p:cNvSpPr>
              <a:spLocks noChangeAspect="1"/>
            </p:cNvSpPr>
            <p:nvPr userDrawn="1"/>
          </p:nvSpPr>
          <p:spPr>
            <a:xfrm flipV="1">
              <a:off x="10256792" y="-104349"/>
              <a:ext cx="224088" cy="224088"/>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2" name="Straight Connector 101">
              <a:extLst>
                <a:ext uri="{FF2B5EF4-FFF2-40B4-BE49-F238E27FC236}">
                  <a16:creationId xmlns:a16="http://schemas.microsoft.com/office/drawing/2014/main" id="{C504D352-670F-4A02-8C2C-3C136E212052}"/>
                </a:ext>
              </a:extLst>
            </p:cNvPr>
            <p:cNvCxnSpPr>
              <a:cxnSpLocks/>
              <a:stCxn id="100" idx="1"/>
              <a:endCxn id="82" idx="3"/>
            </p:cNvCxnSpPr>
            <p:nvPr userDrawn="1"/>
          </p:nvCxnSpPr>
          <p:spPr>
            <a:xfrm>
              <a:off x="6657218" y="-4759"/>
              <a:ext cx="1040177" cy="46981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C24EDF9B-C681-40F1-9C78-D1BAF2DCFB88}"/>
                </a:ext>
              </a:extLst>
            </p:cNvPr>
            <p:cNvCxnSpPr>
              <a:cxnSpLocks/>
              <a:endCxn id="154" idx="1"/>
            </p:cNvCxnSpPr>
            <p:nvPr userDrawn="1"/>
          </p:nvCxnSpPr>
          <p:spPr>
            <a:xfrm flipH="1">
              <a:off x="11505573" y="5340915"/>
              <a:ext cx="674373" cy="39668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19BE984E-D6C4-45ED-AC5F-6CA44CC2A830}"/>
                </a:ext>
              </a:extLst>
            </p:cNvPr>
            <p:cNvCxnSpPr>
              <a:cxnSpLocks/>
              <a:endCxn id="169" idx="2"/>
            </p:cNvCxnSpPr>
            <p:nvPr userDrawn="1"/>
          </p:nvCxnSpPr>
          <p:spPr>
            <a:xfrm flipH="1">
              <a:off x="11638867" y="4355007"/>
              <a:ext cx="670058" cy="27048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F3647C6A-E77D-4241-B0AD-B503284DEABA}"/>
                </a:ext>
              </a:extLst>
            </p:cNvPr>
            <p:cNvCxnSpPr>
              <a:cxnSpLocks/>
              <a:stCxn id="154" idx="0"/>
              <a:endCxn id="169" idx="4"/>
            </p:cNvCxnSpPr>
            <p:nvPr userDrawn="1"/>
          </p:nvCxnSpPr>
          <p:spPr>
            <a:xfrm flipV="1">
              <a:off x="11422079" y="4700191"/>
              <a:ext cx="142092" cy="100282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9CADA421-7C1A-419E-913C-4BE0416E341F}"/>
                </a:ext>
              </a:extLst>
            </p:cNvPr>
            <p:cNvCxnSpPr>
              <a:cxnSpLocks/>
              <a:stCxn id="220" idx="2"/>
              <a:endCxn id="156" idx="1"/>
            </p:cNvCxnSpPr>
            <p:nvPr userDrawn="1"/>
          </p:nvCxnSpPr>
          <p:spPr>
            <a:xfrm>
              <a:off x="10451194" y="3503136"/>
              <a:ext cx="31607" cy="69341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71B8D10F-73A7-4AE4-B54F-D284AD1EAAD3}"/>
                </a:ext>
              </a:extLst>
            </p:cNvPr>
            <p:cNvCxnSpPr>
              <a:cxnSpLocks/>
              <a:stCxn id="154" idx="7"/>
              <a:endCxn id="156" idx="3"/>
            </p:cNvCxnSpPr>
            <p:nvPr userDrawn="1"/>
          </p:nvCxnSpPr>
          <p:spPr>
            <a:xfrm flipH="1" flipV="1">
              <a:off x="10482801" y="4355007"/>
              <a:ext cx="855784" cy="13825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175EAE93-3B0B-4788-8654-1B5BA9CDF860}"/>
                </a:ext>
              </a:extLst>
            </p:cNvPr>
            <p:cNvCxnSpPr>
              <a:cxnSpLocks/>
              <a:endCxn id="169" idx="3"/>
            </p:cNvCxnSpPr>
            <p:nvPr userDrawn="1"/>
          </p:nvCxnSpPr>
          <p:spPr>
            <a:xfrm flipH="1" flipV="1">
              <a:off x="11616989" y="4678313"/>
              <a:ext cx="692282" cy="40958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377C7293-C76C-4888-8C53-86472AC49E86}"/>
                </a:ext>
              </a:extLst>
            </p:cNvPr>
            <p:cNvCxnSpPr>
              <a:cxnSpLocks/>
              <a:stCxn id="169" idx="6"/>
              <a:endCxn id="156" idx="2"/>
            </p:cNvCxnSpPr>
            <p:nvPr userDrawn="1"/>
          </p:nvCxnSpPr>
          <p:spPr>
            <a:xfrm flipH="1" flipV="1">
              <a:off x="10515618" y="4275780"/>
              <a:ext cx="973856" cy="34971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AB8BAC77-F0C7-45E5-8719-5F200BB12A30}"/>
                </a:ext>
              </a:extLst>
            </p:cNvPr>
            <p:cNvCxnSpPr>
              <a:cxnSpLocks/>
              <a:stCxn id="155" idx="0"/>
              <a:endCxn id="156" idx="4"/>
            </p:cNvCxnSpPr>
            <p:nvPr userDrawn="1"/>
          </p:nvCxnSpPr>
          <p:spPr>
            <a:xfrm flipV="1">
              <a:off x="10334099" y="4387824"/>
              <a:ext cx="69475" cy="114108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EF204A78-9D00-4AF2-98E3-24D22D372E14}"/>
                </a:ext>
              </a:extLst>
            </p:cNvPr>
            <p:cNvCxnSpPr>
              <a:cxnSpLocks/>
              <a:stCxn id="158" idx="1"/>
              <a:endCxn id="156" idx="5"/>
            </p:cNvCxnSpPr>
            <p:nvPr userDrawn="1"/>
          </p:nvCxnSpPr>
          <p:spPr>
            <a:xfrm flipV="1">
              <a:off x="8879746" y="4355007"/>
              <a:ext cx="1444602" cy="130374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6C5527AC-69A4-45CF-AB80-0DDD605EDC7B}"/>
                </a:ext>
              </a:extLst>
            </p:cNvPr>
            <p:cNvCxnSpPr>
              <a:cxnSpLocks/>
              <a:stCxn id="158" idx="0"/>
              <a:endCxn id="157" idx="4"/>
            </p:cNvCxnSpPr>
            <p:nvPr userDrawn="1"/>
          </p:nvCxnSpPr>
          <p:spPr>
            <a:xfrm flipV="1">
              <a:off x="8826927" y="4619304"/>
              <a:ext cx="12410" cy="10175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E888FBCE-458F-4AD1-A8E3-D1BF6C9466FD}"/>
                </a:ext>
              </a:extLst>
            </p:cNvPr>
            <p:cNvCxnSpPr>
              <a:cxnSpLocks/>
              <a:stCxn id="157" idx="2"/>
              <a:endCxn id="156" idx="6"/>
            </p:cNvCxnSpPr>
            <p:nvPr userDrawn="1"/>
          </p:nvCxnSpPr>
          <p:spPr>
            <a:xfrm flipV="1">
              <a:off x="8951381" y="4275780"/>
              <a:ext cx="1340149" cy="23148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2D100506-150B-42C8-846D-74890F3BE12D}"/>
                </a:ext>
              </a:extLst>
            </p:cNvPr>
            <p:cNvCxnSpPr>
              <a:cxnSpLocks/>
              <a:stCxn id="157" idx="7"/>
              <a:endCxn id="165" idx="2"/>
            </p:cNvCxnSpPr>
            <p:nvPr userDrawn="1"/>
          </p:nvCxnSpPr>
          <p:spPr>
            <a:xfrm flipH="1" flipV="1">
              <a:off x="6683226" y="3221226"/>
              <a:ext cx="2076884" cy="120680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A9FE94C9-B342-4E35-8C82-59B6A49359A1}"/>
                </a:ext>
              </a:extLst>
            </p:cNvPr>
            <p:cNvCxnSpPr>
              <a:cxnSpLocks/>
              <a:stCxn id="157" idx="6"/>
              <a:endCxn id="164" idx="2"/>
            </p:cNvCxnSpPr>
            <p:nvPr userDrawn="1"/>
          </p:nvCxnSpPr>
          <p:spPr>
            <a:xfrm flipH="1">
              <a:off x="7382508" y="4507260"/>
              <a:ext cx="1344785" cy="9445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EF7E70F4-4BB8-4728-8872-F4DABBB689AE}"/>
                </a:ext>
              </a:extLst>
            </p:cNvPr>
            <p:cNvCxnSpPr>
              <a:cxnSpLocks/>
              <a:stCxn id="164" idx="7"/>
              <a:endCxn id="165" idx="3"/>
            </p:cNvCxnSpPr>
            <p:nvPr userDrawn="1"/>
          </p:nvCxnSpPr>
          <p:spPr>
            <a:xfrm flipH="1" flipV="1">
              <a:off x="6661348" y="3274044"/>
              <a:ext cx="529889" cy="124844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BA7AA665-C21F-4FD1-A398-4EF4E5B50117}"/>
                </a:ext>
              </a:extLst>
            </p:cNvPr>
            <p:cNvCxnSpPr>
              <a:cxnSpLocks/>
              <a:stCxn id="221" idx="1"/>
              <a:endCxn id="156" idx="0"/>
            </p:cNvCxnSpPr>
            <p:nvPr userDrawn="1"/>
          </p:nvCxnSpPr>
          <p:spPr>
            <a:xfrm>
              <a:off x="9564537" y="3108409"/>
              <a:ext cx="839037" cy="105532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CD7DDC46-BF94-42E7-A246-DB83DF519F1D}"/>
                </a:ext>
              </a:extLst>
            </p:cNvPr>
            <p:cNvCxnSpPr>
              <a:cxnSpLocks/>
              <a:endCxn id="154" idx="3"/>
            </p:cNvCxnSpPr>
            <p:nvPr userDrawn="1"/>
          </p:nvCxnSpPr>
          <p:spPr>
            <a:xfrm flipH="1" flipV="1">
              <a:off x="11505573" y="5904589"/>
              <a:ext cx="674373" cy="32801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9E71FF4C-2CB4-4C13-B427-8D98888F44DF}"/>
                </a:ext>
              </a:extLst>
            </p:cNvPr>
            <p:cNvCxnSpPr>
              <a:cxnSpLocks/>
              <a:stCxn id="155" idx="2"/>
              <a:endCxn id="154" idx="6"/>
            </p:cNvCxnSpPr>
            <p:nvPr userDrawn="1"/>
          </p:nvCxnSpPr>
          <p:spPr>
            <a:xfrm>
              <a:off x="10408795" y="5603601"/>
              <a:ext cx="895205" cy="2174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7346693C-01D6-4125-AADD-A3654B651D79}"/>
                </a:ext>
              </a:extLst>
            </p:cNvPr>
            <p:cNvCxnSpPr>
              <a:cxnSpLocks/>
              <a:stCxn id="170" idx="0"/>
              <a:endCxn id="154" idx="5"/>
            </p:cNvCxnSpPr>
            <p:nvPr userDrawn="1"/>
          </p:nvCxnSpPr>
          <p:spPr>
            <a:xfrm flipV="1">
              <a:off x="10069009" y="5904589"/>
              <a:ext cx="1269576" cy="92154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A57773A4-B8C0-4FCD-8A31-7C9F705536D5}"/>
                </a:ext>
              </a:extLst>
            </p:cNvPr>
            <p:cNvCxnSpPr>
              <a:cxnSpLocks/>
              <a:endCxn id="154" idx="4"/>
            </p:cNvCxnSpPr>
            <p:nvPr userDrawn="1"/>
          </p:nvCxnSpPr>
          <p:spPr>
            <a:xfrm flipH="1" flipV="1">
              <a:off x="11422079" y="5939173"/>
              <a:ext cx="271967" cy="91035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095D1C8E-6D17-4FDC-93A5-99B669505F71}"/>
                </a:ext>
              </a:extLst>
            </p:cNvPr>
            <p:cNvCxnSpPr>
              <a:cxnSpLocks/>
              <a:stCxn id="170" idx="2"/>
              <a:endCxn id="155" idx="4"/>
            </p:cNvCxnSpPr>
            <p:nvPr userDrawn="1"/>
          </p:nvCxnSpPr>
          <p:spPr>
            <a:xfrm flipV="1">
              <a:off x="9994466" y="5678297"/>
              <a:ext cx="339634" cy="11471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EABA7AF0-3A56-465C-AF61-5DBD052798E2}"/>
                </a:ext>
              </a:extLst>
            </p:cNvPr>
            <p:cNvCxnSpPr>
              <a:cxnSpLocks/>
              <a:stCxn id="158" idx="2"/>
              <a:endCxn id="155" idx="6"/>
            </p:cNvCxnSpPr>
            <p:nvPr userDrawn="1"/>
          </p:nvCxnSpPr>
          <p:spPr>
            <a:xfrm flipV="1">
              <a:off x="8901623" y="5603601"/>
              <a:ext cx="1357780" cy="1079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A243F2BF-F9D8-429F-90DA-E78E73126C8C}"/>
                </a:ext>
              </a:extLst>
            </p:cNvPr>
            <p:cNvCxnSpPr>
              <a:cxnSpLocks/>
              <a:stCxn id="158" idx="4"/>
            </p:cNvCxnSpPr>
            <p:nvPr userDrawn="1"/>
          </p:nvCxnSpPr>
          <p:spPr>
            <a:xfrm flipH="1">
              <a:off x="8785593" y="5786266"/>
              <a:ext cx="41334" cy="10424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CE358FDE-9A2D-4A01-8D71-D8250A7A9AA8}"/>
                </a:ext>
              </a:extLst>
            </p:cNvPr>
            <p:cNvCxnSpPr>
              <a:cxnSpLocks/>
              <a:stCxn id="159" idx="3"/>
            </p:cNvCxnSpPr>
            <p:nvPr userDrawn="1"/>
          </p:nvCxnSpPr>
          <p:spPr>
            <a:xfrm>
              <a:off x="7413535" y="5883908"/>
              <a:ext cx="565475" cy="9587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B449AA7C-F4C4-49C0-A0DE-38CB1DE797E4}"/>
                </a:ext>
              </a:extLst>
            </p:cNvPr>
            <p:cNvCxnSpPr>
              <a:cxnSpLocks/>
              <a:stCxn id="159" idx="2"/>
              <a:endCxn id="158" idx="6"/>
            </p:cNvCxnSpPr>
            <p:nvPr userDrawn="1"/>
          </p:nvCxnSpPr>
          <p:spPr>
            <a:xfrm flipV="1">
              <a:off x="7446352" y="5711570"/>
              <a:ext cx="1305879" cy="93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B46F7A79-C3AE-4188-87B2-70776948AE86}"/>
                </a:ext>
              </a:extLst>
            </p:cNvPr>
            <p:cNvCxnSpPr>
              <a:cxnSpLocks/>
              <a:stCxn id="164" idx="4"/>
              <a:endCxn id="159" idx="0"/>
            </p:cNvCxnSpPr>
            <p:nvPr userDrawn="1"/>
          </p:nvCxnSpPr>
          <p:spPr>
            <a:xfrm>
              <a:off x="7270464" y="4713764"/>
              <a:ext cx="63844" cy="9788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9F5BE79C-1A3D-40E7-AC0C-88FB84894E8E}"/>
                </a:ext>
              </a:extLst>
            </p:cNvPr>
            <p:cNvCxnSpPr>
              <a:cxnSpLocks/>
              <a:stCxn id="163" idx="3"/>
              <a:endCxn id="159" idx="7"/>
            </p:cNvCxnSpPr>
            <p:nvPr userDrawn="1"/>
          </p:nvCxnSpPr>
          <p:spPr>
            <a:xfrm>
              <a:off x="5682113" y="5075781"/>
              <a:ext cx="1572968" cy="6496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E5526B6F-8F0E-4D78-8F2C-415FFB0EA863}"/>
                </a:ext>
              </a:extLst>
            </p:cNvPr>
            <p:cNvCxnSpPr>
              <a:cxnSpLocks/>
              <a:stCxn id="163" idx="2"/>
              <a:endCxn id="164" idx="6"/>
            </p:cNvCxnSpPr>
            <p:nvPr userDrawn="1"/>
          </p:nvCxnSpPr>
          <p:spPr>
            <a:xfrm flipV="1">
              <a:off x="5699103" y="4601720"/>
              <a:ext cx="1459318" cy="3900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9AAD7D67-2449-41DC-BB01-634C2CC5CA90}"/>
                </a:ext>
              </a:extLst>
            </p:cNvPr>
            <p:cNvCxnSpPr>
              <a:cxnSpLocks/>
              <a:stCxn id="163" idx="1"/>
              <a:endCxn id="165" idx="4"/>
            </p:cNvCxnSpPr>
            <p:nvPr userDrawn="1"/>
          </p:nvCxnSpPr>
          <p:spPr>
            <a:xfrm flipV="1">
              <a:off x="5651680" y="3295922"/>
              <a:ext cx="956850" cy="162435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0032821B-899B-4229-A325-0F9C670718AF}"/>
                </a:ext>
              </a:extLst>
            </p:cNvPr>
            <p:cNvCxnSpPr>
              <a:cxnSpLocks/>
              <a:stCxn id="161" idx="1"/>
              <a:endCxn id="165" idx="5"/>
            </p:cNvCxnSpPr>
            <p:nvPr userDrawn="1"/>
          </p:nvCxnSpPr>
          <p:spPr>
            <a:xfrm flipV="1">
              <a:off x="4477836" y="3274044"/>
              <a:ext cx="2077876" cy="177284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449F685F-5183-42C2-8EA4-96351F05D072}"/>
                </a:ext>
              </a:extLst>
            </p:cNvPr>
            <p:cNvCxnSpPr>
              <a:cxnSpLocks/>
              <a:stCxn id="161" idx="0"/>
              <a:endCxn id="162" idx="4"/>
            </p:cNvCxnSpPr>
            <p:nvPr userDrawn="1"/>
          </p:nvCxnSpPr>
          <p:spPr>
            <a:xfrm flipV="1">
              <a:off x="4430367" y="4043431"/>
              <a:ext cx="58508" cy="9715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3E1C7645-D925-4E2D-A0E8-B51DCCCB57FB}"/>
                </a:ext>
              </a:extLst>
            </p:cNvPr>
            <p:cNvCxnSpPr>
              <a:cxnSpLocks/>
              <a:stCxn id="167" idx="0"/>
              <a:endCxn id="166" idx="4"/>
            </p:cNvCxnSpPr>
            <p:nvPr userDrawn="1"/>
          </p:nvCxnSpPr>
          <p:spPr>
            <a:xfrm flipV="1">
              <a:off x="2274960" y="3873481"/>
              <a:ext cx="236156" cy="115395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441F2AF3-2308-4D76-A583-35BAB53F06DD}"/>
                </a:ext>
              </a:extLst>
            </p:cNvPr>
            <p:cNvCxnSpPr>
              <a:cxnSpLocks/>
              <a:stCxn id="195" idx="7"/>
              <a:endCxn id="166" idx="5"/>
            </p:cNvCxnSpPr>
            <p:nvPr userDrawn="1"/>
          </p:nvCxnSpPr>
          <p:spPr>
            <a:xfrm flipV="1">
              <a:off x="1153506" y="3840664"/>
              <a:ext cx="1278383" cy="71666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BE2F9636-1C93-4909-9C63-4B3772223745}"/>
                </a:ext>
              </a:extLst>
            </p:cNvPr>
            <p:cNvCxnSpPr>
              <a:cxnSpLocks/>
              <a:endCxn id="167" idx="6"/>
            </p:cNvCxnSpPr>
            <p:nvPr userDrawn="1"/>
          </p:nvCxnSpPr>
          <p:spPr>
            <a:xfrm flipV="1">
              <a:off x="1109306" y="5139476"/>
              <a:ext cx="1053610" cy="42045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C9E88C23-1927-40A6-AC21-6E251665BADC}"/>
                </a:ext>
              </a:extLst>
            </p:cNvPr>
            <p:cNvCxnSpPr>
              <a:cxnSpLocks/>
              <a:stCxn id="194" idx="5"/>
              <a:endCxn id="168" idx="6"/>
            </p:cNvCxnSpPr>
            <p:nvPr userDrawn="1"/>
          </p:nvCxnSpPr>
          <p:spPr>
            <a:xfrm>
              <a:off x="1094332" y="5702233"/>
              <a:ext cx="1771424" cy="47755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F9A3E0C8-AF9F-4280-BD78-C8529493D753}"/>
                </a:ext>
              </a:extLst>
            </p:cNvPr>
            <p:cNvCxnSpPr>
              <a:cxnSpLocks/>
              <a:endCxn id="168" idx="4"/>
            </p:cNvCxnSpPr>
            <p:nvPr userDrawn="1"/>
          </p:nvCxnSpPr>
          <p:spPr>
            <a:xfrm flipV="1">
              <a:off x="2739040" y="6254482"/>
              <a:ext cx="201412" cy="54393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83DC71A2-83D9-4223-8E75-1B362E7F98FC}"/>
                </a:ext>
              </a:extLst>
            </p:cNvPr>
            <p:cNvCxnSpPr>
              <a:cxnSpLocks/>
              <a:stCxn id="168" idx="3"/>
            </p:cNvCxnSpPr>
            <p:nvPr userDrawn="1"/>
          </p:nvCxnSpPr>
          <p:spPr>
            <a:xfrm>
              <a:off x="2993271" y="6232605"/>
              <a:ext cx="836426" cy="56581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109C4DFB-6823-4520-9AA7-8B3EE02E5101}"/>
                </a:ext>
              </a:extLst>
            </p:cNvPr>
            <p:cNvCxnSpPr>
              <a:cxnSpLocks/>
              <a:stCxn id="168" idx="3"/>
              <a:endCxn id="160" idx="6"/>
            </p:cNvCxnSpPr>
            <p:nvPr userDrawn="1"/>
          </p:nvCxnSpPr>
          <p:spPr>
            <a:xfrm flipV="1">
              <a:off x="2993270" y="6187800"/>
              <a:ext cx="1496920" cy="4480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1C76C91C-B9F9-4973-9939-D2E92F564ACD}"/>
                </a:ext>
              </a:extLst>
            </p:cNvPr>
            <p:cNvCxnSpPr>
              <a:cxnSpLocks/>
              <a:stCxn id="168" idx="1"/>
              <a:endCxn id="161" idx="5"/>
            </p:cNvCxnSpPr>
            <p:nvPr userDrawn="1"/>
          </p:nvCxnSpPr>
          <p:spPr>
            <a:xfrm flipV="1">
              <a:off x="2993270" y="5129624"/>
              <a:ext cx="1360178" cy="99734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B2330AB3-C1F9-4747-AACE-9F1B0A96C351}"/>
                </a:ext>
              </a:extLst>
            </p:cNvPr>
            <p:cNvCxnSpPr>
              <a:cxnSpLocks/>
              <a:stCxn id="167" idx="2"/>
              <a:endCxn id="161" idx="6"/>
            </p:cNvCxnSpPr>
            <p:nvPr userDrawn="1"/>
          </p:nvCxnSpPr>
          <p:spPr>
            <a:xfrm flipV="1">
              <a:off x="2387004" y="5073530"/>
              <a:ext cx="1955408" cy="659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88D0DBDE-0F65-4233-8D7B-77331BEE99CB}"/>
                </a:ext>
              </a:extLst>
            </p:cNvPr>
            <p:cNvCxnSpPr>
              <a:cxnSpLocks/>
              <a:stCxn id="166" idx="3"/>
              <a:endCxn id="161" idx="7"/>
            </p:cNvCxnSpPr>
            <p:nvPr userDrawn="1"/>
          </p:nvCxnSpPr>
          <p:spPr>
            <a:xfrm>
              <a:off x="2590343" y="3840664"/>
              <a:ext cx="1783930" cy="118539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014E3E66-8B0A-47BD-B9C9-417CC3ADAE56}"/>
                </a:ext>
              </a:extLst>
            </p:cNvPr>
            <p:cNvCxnSpPr>
              <a:cxnSpLocks/>
              <a:stCxn id="166" idx="2"/>
              <a:endCxn id="162" idx="6"/>
            </p:cNvCxnSpPr>
            <p:nvPr userDrawn="1"/>
          </p:nvCxnSpPr>
          <p:spPr>
            <a:xfrm>
              <a:off x="2623160" y="3761437"/>
              <a:ext cx="1780131" cy="14864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328AEFE4-2910-4CED-B4D7-F7A3F8EE7CF2}"/>
                </a:ext>
              </a:extLst>
            </p:cNvPr>
            <p:cNvCxnSpPr>
              <a:cxnSpLocks/>
              <a:stCxn id="162" idx="1"/>
              <a:endCxn id="165" idx="6"/>
            </p:cNvCxnSpPr>
            <p:nvPr userDrawn="1"/>
          </p:nvCxnSpPr>
          <p:spPr>
            <a:xfrm flipV="1">
              <a:off x="4607055" y="3221226"/>
              <a:ext cx="1926779" cy="65221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4FFE449F-670F-4167-8B43-D89814166B08}"/>
                </a:ext>
              </a:extLst>
            </p:cNvPr>
            <p:cNvCxnSpPr>
              <a:cxnSpLocks/>
              <a:stCxn id="161" idx="2"/>
              <a:endCxn id="163" idx="6"/>
            </p:cNvCxnSpPr>
            <p:nvPr userDrawn="1"/>
          </p:nvCxnSpPr>
          <p:spPr>
            <a:xfrm flipV="1">
              <a:off x="4488872" y="5034766"/>
              <a:ext cx="990314" cy="6821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52405D2D-030C-4DAC-B794-9BBC41F3D834}"/>
                </a:ext>
              </a:extLst>
            </p:cNvPr>
            <p:cNvCxnSpPr>
              <a:cxnSpLocks/>
              <a:stCxn id="160" idx="1"/>
              <a:endCxn id="163" idx="5"/>
            </p:cNvCxnSpPr>
            <p:nvPr userDrawn="1"/>
          </p:nvCxnSpPr>
          <p:spPr>
            <a:xfrm flipV="1">
              <a:off x="4681461" y="5106214"/>
              <a:ext cx="845148" cy="100235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D3CE6960-5601-45C7-85A6-3973AC818CF9}"/>
                </a:ext>
              </a:extLst>
            </p:cNvPr>
            <p:cNvCxnSpPr>
              <a:cxnSpLocks/>
              <a:stCxn id="160" idx="3"/>
              <a:endCxn id="171" idx="1"/>
            </p:cNvCxnSpPr>
            <p:nvPr userDrawn="1"/>
          </p:nvCxnSpPr>
          <p:spPr>
            <a:xfrm>
              <a:off x="4681461" y="6267027"/>
              <a:ext cx="1470253" cy="56805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5CA3FB0B-6EBB-4408-8D7D-F9FF967223BE}"/>
                </a:ext>
              </a:extLst>
            </p:cNvPr>
            <p:cNvCxnSpPr>
              <a:cxnSpLocks/>
              <a:stCxn id="163" idx="4"/>
              <a:endCxn id="171" idx="2"/>
            </p:cNvCxnSpPr>
            <p:nvPr userDrawn="1"/>
          </p:nvCxnSpPr>
          <p:spPr>
            <a:xfrm>
              <a:off x="5610665" y="5123204"/>
              <a:ext cx="652864" cy="171292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0B9DE8BE-2D92-4B85-8993-ECB0EB91A228}"/>
                </a:ext>
              </a:extLst>
            </p:cNvPr>
            <p:cNvCxnSpPr>
              <a:cxnSpLocks/>
              <a:stCxn id="159" idx="5"/>
              <a:endCxn id="171" idx="0"/>
            </p:cNvCxnSpPr>
            <p:nvPr userDrawn="1"/>
          </p:nvCxnSpPr>
          <p:spPr>
            <a:xfrm flipH="1">
              <a:off x="6375345" y="5883908"/>
              <a:ext cx="879736" cy="95325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D9AAB1D6-7D0A-417C-956F-5BFD23639146}"/>
                </a:ext>
              </a:extLst>
            </p:cNvPr>
            <p:cNvCxnSpPr>
              <a:cxnSpLocks/>
              <a:stCxn id="160" idx="7"/>
              <a:endCxn id="161" idx="3"/>
            </p:cNvCxnSpPr>
            <p:nvPr userDrawn="1"/>
          </p:nvCxnSpPr>
          <p:spPr>
            <a:xfrm flipH="1" flipV="1">
              <a:off x="4457011" y="5150449"/>
              <a:ext cx="65996" cy="95812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8DF28450-0730-4B0A-A26E-D534794B6DF3}"/>
                </a:ext>
              </a:extLst>
            </p:cNvPr>
            <p:cNvCxnSpPr>
              <a:cxnSpLocks/>
              <a:stCxn id="158" idx="7"/>
              <a:endCxn id="164" idx="3"/>
            </p:cNvCxnSpPr>
            <p:nvPr userDrawn="1"/>
          </p:nvCxnSpPr>
          <p:spPr>
            <a:xfrm flipH="1" flipV="1">
              <a:off x="7349691" y="4680947"/>
              <a:ext cx="1424418" cy="9778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593A9E32-A037-43D6-933F-DA7EB114DB4F}"/>
                </a:ext>
              </a:extLst>
            </p:cNvPr>
            <p:cNvCxnSpPr>
              <a:cxnSpLocks/>
              <a:endCxn id="160" idx="4"/>
            </p:cNvCxnSpPr>
            <p:nvPr userDrawn="1"/>
          </p:nvCxnSpPr>
          <p:spPr>
            <a:xfrm flipV="1">
              <a:off x="4489041" y="6299844"/>
              <a:ext cx="113193" cy="54614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2A8B7A73-2086-4F11-BB21-B6E864E6E314}"/>
                </a:ext>
              </a:extLst>
            </p:cNvPr>
            <p:cNvCxnSpPr>
              <a:cxnSpLocks/>
              <a:stCxn id="168" idx="7"/>
              <a:endCxn id="167" idx="4"/>
            </p:cNvCxnSpPr>
            <p:nvPr userDrawn="1"/>
          </p:nvCxnSpPr>
          <p:spPr>
            <a:xfrm flipH="1" flipV="1">
              <a:off x="2274960" y="5251520"/>
              <a:ext cx="612674" cy="87544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154" name="Oval 153">
              <a:extLst>
                <a:ext uri="{FF2B5EF4-FFF2-40B4-BE49-F238E27FC236}">
                  <a16:creationId xmlns:a16="http://schemas.microsoft.com/office/drawing/2014/main" id="{4C3A11FE-4072-4D3C-804B-3570821845CC}"/>
                </a:ext>
              </a:extLst>
            </p:cNvPr>
            <p:cNvSpPr/>
            <p:nvPr userDrawn="1"/>
          </p:nvSpPr>
          <p:spPr>
            <a:xfrm flipH="1">
              <a:off x="11304001" y="5703017"/>
              <a:ext cx="236156" cy="236156"/>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Oval 154">
              <a:extLst>
                <a:ext uri="{FF2B5EF4-FFF2-40B4-BE49-F238E27FC236}">
                  <a16:creationId xmlns:a16="http://schemas.microsoft.com/office/drawing/2014/main" id="{1A0B08EF-4BD4-4814-9B79-4368935600CA}"/>
                </a:ext>
              </a:extLst>
            </p:cNvPr>
            <p:cNvSpPr>
              <a:spLocks noChangeAspect="1"/>
            </p:cNvSpPr>
            <p:nvPr userDrawn="1"/>
          </p:nvSpPr>
          <p:spPr>
            <a:xfrm flipH="1">
              <a:off x="10259403" y="5528905"/>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Oval 155">
              <a:extLst>
                <a:ext uri="{FF2B5EF4-FFF2-40B4-BE49-F238E27FC236}">
                  <a16:creationId xmlns:a16="http://schemas.microsoft.com/office/drawing/2014/main" id="{44DAF39F-5C61-464C-A4F5-945DA27A4662}"/>
                </a:ext>
              </a:extLst>
            </p:cNvPr>
            <p:cNvSpPr/>
            <p:nvPr userDrawn="1"/>
          </p:nvSpPr>
          <p:spPr>
            <a:xfrm flipH="1">
              <a:off x="10291530" y="416373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Oval 156">
              <a:extLst>
                <a:ext uri="{FF2B5EF4-FFF2-40B4-BE49-F238E27FC236}">
                  <a16:creationId xmlns:a16="http://schemas.microsoft.com/office/drawing/2014/main" id="{F4D400D4-41D4-40DE-B539-FB7C0982F34B}"/>
                </a:ext>
              </a:extLst>
            </p:cNvPr>
            <p:cNvSpPr/>
            <p:nvPr userDrawn="1"/>
          </p:nvSpPr>
          <p:spPr>
            <a:xfrm flipH="1">
              <a:off x="8727293" y="439521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Oval 157">
              <a:extLst>
                <a:ext uri="{FF2B5EF4-FFF2-40B4-BE49-F238E27FC236}">
                  <a16:creationId xmlns:a16="http://schemas.microsoft.com/office/drawing/2014/main" id="{80FE1601-E3FE-4D7A-95C5-FFD6D4A8685E}"/>
                </a:ext>
              </a:extLst>
            </p:cNvPr>
            <p:cNvSpPr>
              <a:spLocks noChangeAspect="1"/>
            </p:cNvSpPr>
            <p:nvPr userDrawn="1"/>
          </p:nvSpPr>
          <p:spPr>
            <a:xfrm flipH="1">
              <a:off x="8752231" y="5636874"/>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Oval 158">
              <a:extLst>
                <a:ext uri="{FF2B5EF4-FFF2-40B4-BE49-F238E27FC236}">
                  <a16:creationId xmlns:a16="http://schemas.microsoft.com/office/drawing/2014/main" id="{B741604C-E3F9-486D-AE29-EF492B1A1788}"/>
                </a:ext>
              </a:extLst>
            </p:cNvPr>
            <p:cNvSpPr/>
            <p:nvPr userDrawn="1"/>
          </p:nvSpPr>
          <p:spPr>
            <a:xfrm flipH="1">
              <a:off x="7222264" y="5692637"/>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Oval 159">
              <a:extLst>
                <a:ext uri="{FF2B5EF4-FFF2-40B4-BE49-F238E27FC236}">
                  <a16:creationId xmlns:a16="http://schemas.microsoft.com/office/drawing/2014/main" id="{AF4CDE30-744D-4947-B3B8-ED30CF1A30D2}"/>
                </a:ext>
              </a:extLst>
            </p:cNvPr>
            <p:cNvSpPr/>
            <p:nvPr userDrawn="1"/>
          </p:nvSpPr>
          <p:spPr>
            <a:xfrm flipH="1">
              <a:off x="4490190" y="607575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Oval 160">
              <a:extLst>
                <a:ext uri="{FF2B5EF4-FFF2-40B4-BE49-F238E27FC236}">
                  <a16:creationId xmlns:a16="http://schemas.microsoft.com/office/drawing/2014/main" id="{E2F620CB-392E-4FAA-8A67-F25E97807347}"/>
                </a:ext>
              </a:extLst>
            </p:cNvPr>
            <p:cNvSpPr>
              <a:spLocks noChangeAspect="1"/>
            </p:cNvSpPr>
            <p:nvPr userDrawn="1"/>
          </p:nvSpPr>
          <p:spPr>
            <a:xfrm rot="682168" flipH="1">
              <a:off x="4340946" y="5013559"/>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Oval 161">
              <a:extLst>
                <a:ext uri="{FF2B5EF4-FFF2-40B4-BE49-F238E27FC236}">
                  <a16:creationId xmlns:a16="http://schemas.microsoft.com/office/drawing/2014/main" id="{0FEA6F20-99AC-4D40-B708-B3B81B5A897A}"/>
                </a:ext>
              </a:extLst>
            </p:cNvPr>
            <p:cNvSpPr/>
            <p:nvPr userDrawn="1"/>
          </p:nvSpPr>
          <p:spPr>
            <a:xfrm rot="738506" flipH="1">
              <a:off x="4400716" y="3821918"/>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Oval 162">
              <a:extLst>
                <a:ext uri="{FF2B5EF4-FFF2-40B4-BE49-F238E27FC236}">
                  <a16:creationId xmlns:a16="http://schemas.microsoft.com/office/drawing/2014/main" id="{5786AEA3-C7A5-45D6-8A01-2216291697C7}"/>
                </a:ext>
              </a:extLst>
            </p:cNvPr>
            <p:cNvSpPr/>
            <p:nvPr userDrawn="1"/>
          </p:nvSpPr>
          <p:spPr>
            <a:xfrm rot="20935587" flipH="1">
              <a:off x="5477100" y="4901202"/>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Oval 163">
              <a:extLst>
                <a:ext uri="{FF2B5EF4-FFF2-40B4-BE49-F238E27FC236}">
                  <a16:creationId xmlns:a16="http://schemas.microsoft.com/office/drawing/2014/main" id="{C4F034F3-426A-4CAE-A8C9-DF6A8FEB5E28}"/>
                </a:ext>
              </a:extLst>
            </p:cNvPr>
            <p:cNvSpPr/>
            <p:nvPr userDrawn="1"/>
          </p:nvSpPr>
          <p:spPr>
            <a:xfrm flipH="1">
              <a:off x="7158420" y="448967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Oval 164">
              <a:extLst>
                <a:ext uri="{FF2B5EF4-FFF2-40B4-BE49-F238E27FC236}">
                  <a16:creationId xmlns:a16="http://schemas.microsoft.com/office/drawing/2014/main" id="{4A1F5A1E-E949-4AEA-8329-998CA96706E3}"/>
                </a:ext>
              </a:extLst>
            </p:cNvPr>
            <p:cNvSpPr>
              <a:spLocks noChangeAspect="1"/>
            </p:cNvSpPr>
            <p:nvPr userDrawn="1"/>
          </p:nvSpPr>
          <p:spPr>
            <a:xfrm flipH="1">
              <a:off x="6533834" y="314653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Oval 165">
              <a:extLst>
                <a:ext uri="{FF2B5EF4-FFF2-40B4-BE49-F238E27FC236}">
                  <a16:creationId xmlns:a16="http://schemas.microsoft.com/office/drawing/2014/main" id="{00DD81B4-1428-4B6A-B851-6E57E57F558C}"/>
                </a:ext>
              </a:extLst>
            </p:cNvPr>
            <p:cNvSpPr/>
            <p:nvPr userDrawn="1"/>
          </p:nvSpPr>
          <p:spPr>
            <a:xfrm flipH="1">
              <a:off x="2399072" y="3649393"/>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Oval 166">
              <a:extLst>
                <a:ext uri="{FF2B5EF4-FFF2-40B4-BE49-F238E27FC236}">
                  <a16:creationId xmlns:a16="http://schemas.microsoft.com/office/drawing/2014/main" id="{67825584-D7DD-4597-833B-E111FC550429}"/>
                </a:ext>
              </a:extLst>
            </p:cNvPr>
            <p:cNvSpPr/>
            <p:nvPr userDrawn="1"/>
          </p:nvSpPr>
          <p:spPr>
            <a:xfrm flipH="1">
              <a:off x="2162916" y="5027432"/>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Oval 167">
              <a:extLst>
                <a:ext uri="{FF2B5EF4-FFF2-40B4-BE49-F238E27FC236}">
                  <a16:creationId xmlns:a16="http://schemas.microsoft.com/office/drawing/2014/main" id="{1835169F-3DE9-4A49-8101-B770748182FB}"/>
                </a:ext>
              </a:extLst>
            </p:cNvPr>
            <p:cNvSpPr>
              <a:spLocks noChangeAspect="1"/>
            </p:cNvSpPr>
            <p:nvPr userDrawn="1"/>
          </p:nvSpPr>
          <p:spPr>
            <a:xfrm flipH="1">
              <a:off x="2865756" y="610509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Oval 168">
              <a:extLst>
                <a:ext uri="{FF2B5EF4-FFF2-40B4-BE49-F238E27FC236}">
                  <a16:creationId xmlns:a16="http://schemas.microsoft.com/office/drawing/2014/main" id="{1472A75F-C429-4A29-B476-D96FD059C6D9}"/>
                </a:ext>
              </a:extLst>
            </p:cNvPr>
            <p:cNvSpPr>
              <a:spLocks noChangeAspect="1"/>
            </p:cNvSpPr>
            <p:nvPr userDrawn="1"/>
          </p:nvSpPr>
          <p:spPr>
            <a:xfrm flipH="1">
              <a:off x="11489475" y="4550799"/>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Chord 169">
              <a:extLst>
                <a:ext uri="{FF2B5EF4-FFF2-40B4-BE49-F238E27FC236}">
                  <a16:creationId xmlns:a16="http://schemas.microsoft.com/office/drawing/2014/main" id="{A40C06CB-7D79-4E4D-9B7A-708B546A21EE}"/>
                </a:ext>
              </a:extLst>
            </p:cNvPr>
            <p:cNvSpPr>
              <a:spLocks noChangeAspect="1"/>
            </p:cNvSpPr>
            <p:nvPr userDrawn="1"/>
          </p:nvSpPr>
          <p:spPr>
            <a:xfrm flipH="1">
              <a:off x="9919813" y="6746029"/>
              <a:ext cx="149392" cy="149392"/>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Chord 170">
              <a:extLst>
                <a:ext uri="{FF2B5EF4-FFF2-40B4-BE49-F238E27FC236}">
                  <a16:creationId xmlns:a16="http://schemas.microsoft.com/office/drawing/2014/main" id="{6565F8F6-0886-4942-949E-121D3E2AAC15}"/>
                </a:ext>
              </a:extLst>
            </p:cNvPr>
            <p:cNvSpPr>
              <a:spLocks noChangeAspect="1"/>
            </p:cNvSpPr>
            <p:nvPr userDrawn="1"/>
          </p:nvSpPr>
          <p:spPr>
            <a:xfrm flipH="1">
              <a:off x="6151551" y="6717004"/>
              <a:ext cx="224088" cy="224088"/>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2" name="Straight Connector 171">
              <a:extLst>
                <a:ext uri="{FF2B5EF4-FFF2-40B4-BE49-F238E27FC236}">
                  <a16:creationId xmlns:a16="http://schemas.microsoft.com/office/drawing/2014/main" id="{2722F8A0-DE2D-40E4-89A9-0EADC0CEFDEF}"/>
                </a:ext>
              </a:extLst>
            </p:cNvPr>
            <p:cNvCxnSpPr>
              <a:cxnSpLocks/>
              <a:stCxn id="170" idx="1"/>
              <a:endCxn id="158" idx="3"/>
            </p:cNvCxnSpPr>
            <p:nvPr userDrawn="1"/>
          </p:nvCxnSpPr>
          <p:spPr>
            <a:xfrm flipH="1" flipV="1">
              <a:off x="8879746" y="5764388"/>
              <a:ext cx="1040177" cy="106036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B33D06C1-8096-4EE5-B774-48CBB9BAD524}"/>
                </a:ext>
              </a:extLst>
            </p:cNvPr>
            <p:cNvCxnSpPr>
              <a:cxnSpLocks/>
              <a:stCxn id="192" idx="6"/>
              <a:endCxn id="166" idx="6"/>
            </p:cNvCxnSpPr>
            <p:nvPr userDrawn="1"/>
          </p:nvCxnSpPr>
          <p:spPr>
            <a:xfrm>
              <a:off x="1249806" y="3691601"/>
              <a:ext cx="1149266" cy="698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942A6873-FC7D-4856-B818-956D6FE52E80}"/>
                </a:ext>
              </a:extLst>
            </p:cNvPr>
            <p:cNvCxnSpPr>
              <a:cxnSpLocks/>
              <a:stCxn id="189" idx="4"/>
              <a:endCxn id="195" idx="1"/>
            </p:cNvCxnSpPr>
            <p:nvPr userDrawn="1"/>
          </p:nvCxnSpPr>
          <p:spPr>
            <a:xfrm>
              <a:off x="181389" y="3694736"/>
              <a:ext cx="833340" cy="86259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B9AAB9BE-C41A-4FDC-8BD7-B26A3E30F544}"/>
                </a:ext>
              </a:extLst>
            </p:cNvPr>
            <p:cNvCxnSpPr>
              <a:cxnSpLocks/>
              <a:stCxn id="195" idx="4"/>
              <a:endCxn id="194" idx="0"/>
            </p:cNvCxnSpPr>
            <p:nvPr userDrawn="1"/>
          </p:nvCxnSpPr>
          <p:spPr>
            <a:xfrm flipH="1">
              <a:off x="990250" y="4724846"/>
              <a:ext cx="93868" cy="726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C4CF80DA-A156-44B0-8F96-1CD0D63063E8}"/>
                </a:ext>
              </a:extLst>
            </p:cNvPr>
            <p:cNvCxnSpPr>
              <a:cxnSpLocks/>
              <a:stCxn id="193" idx="3"/>
            </p:cNvCxnSpPr>
            <p:nvPr userDrawn="1"/>
          </p:nvCxnSpPr>
          <p:spPr>
            <a:xfrm flipH="1">
              <a:off x="994391" y="6664731"/>
              <a:ext cx="195332" cy="1932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71127FBA-D38D-4771-853E-6F49A85FE626}"/>
                </a:ext>
              </a:extLst>
            </p:cNvPr>
            <p:cNvCxnSpPr>
              <a:cxnSpLocks/>
              <a:stCxn id="193" idx="0"/>
              <a:endCxn id="194" idx="4"/>
            </p:cNvCxnSpPr>
            <p:nvPr userDrawn="1"/>
          </p:nvCxnSpPr>
          <p:spPr>
            <a:xfrm flipH="1" flipV="1">
              <a:off x="990250" y="5745345"/>
              <a:ext cx="303555" cy="66811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A68A6F5E-E31E-412A-A00D-F4F766ABA0D2}"/>
                </a:ext>
              </a:extLst>
            </p:cNvPr>
            <p:cNvCxnSpPr>
              <a:cxnSpLocks/>
              <a:stCxn id="203" idx="1"/>
              <a:endCxn id="189" idx="3"/>
            </p:cNvCxnSpPr>
            <p:nvPr userDrawn="1"/>
          </p:nvCxnSpPr>
          <p:spPr>
            <a:xfrm flipV="1">
              <a:off x="7025" y="3684478"/>
              <a:ext cx="62174" cy="103962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9163E70D-B12B-4CB8-8BBF-88CF876B2267}"/>
                </a:ext>
              </a:extLst>
            </p:cNvPr>
            <p:cNvCxnSpPr>
              <a:cxnSpLocks/>
              <a:stCxn id="194" idx="2"/>
              <a:endCxn id="203" idx="0"/>
            </p:cNvCxnSpPr>
            <p:nvPr userDrawn="1"/>
          </p:nvCxnSpPr>
          <p:spPr>
            <a:xfrm flipH="1" flipV="1">
              <a:off x="4947" y="4947737"/>
              <a:ext cx="838109" cy="65041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E3AA376E-4C09-47B2-A0E7-E791D6BE392B}"/>
                </a:ext>
              </a:extLst>
            </p:cNvPr>
            <p:cNvCxnSpPr>
              <a:cxnSpLocks/>
              <a:stCxn id="193" idx="1"/>
            </p:cNvCxnSpPr>
            <p:nvPr userDrawn="1"/>
          </p:nvCxnSpPr>
          <p:spPr>
            <a:xfrm flipH="1">
              <a:off x="0" y="6456567"/>
              <a:ext cx="1189723" cy="19055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BD804890-0FBC-4454-9B15-738CE4FC8E1D}"/>
                </a:ext>
              </a:extLst>
            </p:cNvPr>
            <p:cNvCxnSpPr>
              <a:cxnSpLocks/>
              <a:stCxn id="166" idx="1"/>
              <a:endCxn id="73" idx="0"/>
            </p:cNvCxnSpPr>
            <p:nvPr userDrawn="1"/>
          </p:nvCxnSpPr>
          <p:spPr>
            <a:xfrm flipV="1">
              <a:off x="2590343" y="2989715"/>
              <a:ext cx="770893" cy="69249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351010D1-B2EE-43BB-A3B7-B8C93325E1D0}"/>
                </a:ext>
              </a:extLst>
            </p:cNvPr>
            <p:cNvCxnSpPr>
              <a:cxnSpLocks/>
              <a:stCxn id="191" idx="6"/>
              <a:endCxn id="190" idx="2"/>
            </p:cNvCxnSpPr>
            <p:nvPr userDrawn="1"/>
          </p:nvCxnSpPr>
          <p:spPr>
            <a:xfrm>
              <a:off x="683818" y="2689233"/>
              <a:ext cx="1046792" cy="26097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561224BB-32BF-4637-AC61-5F148C762355}"/>
                </a:ext>
              </a:extLst>
            </p:cNvPr>
            <p:cNvCxnSpPr>
              <a:cxnSpLocks/>
              <a:stCxn id="189" idx="7"/>
              <a:endCxn id="191" idx="3"/>
            </p:cNvCxnSpPr>
            <p:nvPr userDrawn="1"/>
          </p:nvCxnSpPr>
          <p:spPr>
            <a:xfrm flipV="1">
              <a:off x="206155" y="2793315"/>
              <a:ext cx="226387" cy="63057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10DB40E6-4D9C-4549-97E1-623E89487388}"/>
                </a:ext>
              </a:extLst>
            </p:cNvPr>
            <p:cNvCxnSpPr>
              <a:cxnSpLocks/>
              <a:stCxn id="189" idx="5"/>
              <a:endCxn id="192" idx="2"/>
            </p:cNvCxnSpPr>
            <p:nvPr userDrawn="1"/>
          </p:nvCxnSpPr>
          <p:spPr>
            <a:xfrm>
              <a:off x="267973" y="3622660"/>
              <a:ext cx="785574" cy="6894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2E6FA45F-0DB9-401E-BE10-1EE567FE2EA5}"/>
                </a:ext>
              </a:extLst>
            </p:cNvPr>
            <p:cNvCxnSpPr>
              <a:cxnSpLocks/>
              <a:stCxn id="190" idx="3"/>
              <a:endCxn id="192" idx="7"/>
            </p:cNvCxnSpPr>
            <p:nvPr userDrawn="1"/>
          </p:nvCxnSpPr>
          <p:spPr>
            <a:xfrm flipH="1">
              <a:off x="1221065" y="3059892"/>
              <a:ext cx="554979" cy="56232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098FD3B5-85C5-4A99-A4A2-34A9C1AC25D8}"/>
                </a:ext>
              </a:extLst>
            </p:cNvPr>
            <p:cNvCxnSpPr>
              <a:cxnSpLocks/>
              <a:stCxn id="192" idx="4"/>
              <a:endCxn id="195" idx="0"/>
            </p:cNvCxnSpPr>
            <p:nvPr userDrawn="1"/>
          </p:nvCxnSpPr>
          <p:spPr>
            <a:xfrm flipH="1">
              <a:off x="1084118" y="3789730"/>
              <a:ext cx="67559" cy="73885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8F7A7626-E9F7-489A-8325-BFD819C8C80A}"/>
                </a:ext>
              </a:extLst>
            </p:cNvPr>
            <p:cNvCxnSpPr>
              <a:cxnSpLocks/>
              <a:stCxn id="168" idx="2"/>
              <a:endCxn id="193" idx="2"/>
            </p:cNvCxnSpPr>
            <p:nvPr userDrawn="1"/>
          </p:nvCxnSpPr>
          <p:spPr>
            <a:xfrm flipH="1">
              <a:off x="1146611" y="6179786"/>
              <a:ext cx="1868537" cy="38086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9D044AC1-2AF8-4BF2-9759-461C512C112D}"/>
                </a:ext>
              </a:extLst>
            </p:cNvPr>
            <p:cNvCxnSpPr>
              <a:cxnSpLocks/>
              <a:endCxn id="193" idx="5"/>
            </p:cNvCxnSpPr>
            <p:nvPr userDrawn="1"/>
          </p:nvCxnSpPr>
          <p:spPr>
            <a:xfrm flipH="1" flipV="1">
              <a:off x="1397887" y="6664731"/>
              <a:ext cx="704210" cy="27636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189" name="Oval 188">
              <a:extLst>
                <a:ext uri="{FF2B5EF4-FFF2-40B4-BE49-F238E27FC236}">
                  <a16:creationId xmlns:a16="http://schemas.microsoft.com/office/drawing/2014/main" id="{D3C2402F-C535-44B4-93BA-06C36EAEA759}"/>
                </a:ext>
              </a:extLst>
            </p:cNvPr>
            <p:cNvSpPr/>
            <p:nvPr userDrawn="1"/>
          </p:nvSpPr>
          <p:spPr>
            <a:xfrm rot="20563470">
              <a:off x="-9517" y="3406988"/>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Oval 189">
              <a:extLst>
                <a:ext uri="{FF2B5EF4-FFF2-40B4-BE49-F238E27FC236}">
                  <a16:creationId xmlns:a16="http://schemas.microsoft.com/office/drawing/2014/main" id="{22ABAAE8-04C7-48CF-843B-75D0E8B8AFAF}"/>
                </a:ext>
              </a:extLst>
            </p:cNvPr>
            <p:cNvSpPr/>
            <p:nvPr userDrawn="1"/>
          </p:nvSpPr>
          <p:spPr>
            <a:xfrm>
              <a:off x="1730610" y="2795084"/>
              <a:ext cx="310242" cy="31024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 name="Oval 190">
              <a:extLst>
                <a:ext uri="{FF2B5EF4-FFF2-40B4-BE49-F238E27FC236}">
                  <a16:creationId xmlns:a16="http://schemas.microsoft.com/office/drawing/2014/main" id="{7CE63C74-37FD-460E-AB78-482E1BA4D11B}"/>
                </a:ext>
              </a:extLst>
            </p:cNvPr>
            <p:cNvSpPr/>
            <p:nvPr userDrawn="1"/>
          </p:nvSpPr>
          <p:spPr>
            <a:xfrm>
              <a:off x="389430" y="2542039"/>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Oval 191">
              <a:extLst>
                <a:ext uri="{FF2B5EF4-FFF2-40B4-BE49-F238E27FC236}">
                  <a16:creationId xmlns:a16="http://schemas.microsoft.com/office/drawing/2014/main" id="{0BCD0F29-265E-4C09-8AC9-94E40324C0D1}"/>
                </a:ext>
              </a:extLst>
            </p:cNvPr>
            <p:cNvSpPr>
              <a:spLocks noChangeAspect="1"/>
            </p:cNvSpPr>
            <p:nvPr userDrawn="1"/>
          </p:nvSpPr>
          <p:spPr>
            <a:xfrm>
              <a:off x="1053547" y="3593471"/>
              <a:ext cx="196259" cy="196259"/>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Oval 192">
              <a:extLst>
                <a:ext uri="{FF2B5EF4-FFF2-40B4-BE49-F238E27FC236}">
                  <a16:creationId xmlns:a16="http://schemas.microsoft.com/office/drawing/2014/main" id="{63EFFC93-12B8-495A-849A-3100C4C5C6B1}"/>
                </a:ext>
              </a:extLst>
            </p:cNvPr>
            <p:cNvSpPr>
              <a:spLocks noChangeAspect="1"/>
            </p:cNvSpPr>
            <p:nvPr userDrawn="1"/>
          </p:nvSpPr>
          <p:spPr>
            <a:xfrm>
              <a:off x="1146611" y="6413455"/>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Oval 193">
              <a:extLst>
                <a:ext uri="{FF2B5EF4-FFF2-40B4-BE49-F238E27FC236}">
                  <a16:creationId xmlns:a16="http://schemas.microsoft.com/office/drawing/2014/main" id="{6186239B-7067-4C64-BD93-BE2660F9BE6D}"/>
                </a:ext>
              </a:extLst>
            </p:cNvPr>
            <p:cNvSpPr>
              <a:spLocks noChangeAspect="1"/>
            </p:cNvSpPr>
            <p:nvPr userDrawn="1"/>
          </p:nvSpPr>
          <p:spPr>
            <a:xfrm>
              <a:off x="843056" y="5450957"/>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Oval 194">
              <a:extLst>
                <a:ext uri="{FF2B5EF4-FFF2-40B4-BE49-F238E27FC236}">
                  <a16:creationId xmlns:a16="http://schemas.microsoft.com/office/drawing/2014/main" id="{3674E492-3A32-400F-8638-7697B9B77464}"/>
                </a:ext>
              </a:extLst>
            </p:cNvPr>
            <p:cNvSpPr>
              <a:spLocks noChangeAspect="1"/>
            </p:cNvSpPr>
            <p:nvPr userDrawn="1"/>
          </p:nvSpPr>
          <p:spPr>
            <a:xfrm>
              <a:off x="985988" y="4528587"/>
              <a:ext cx="196259" cy="196259"/>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6" name="Straight Connector 195">
              <a:extLst>
                <a:ext uri="{FF2B5EF4-FFF2-40B4-BE49-F238E27FC236}">
                  <a16:creationId xmlns:a16="http://schemas.microsoft.com/office/drawing/2014/main" id="{6DC926BB-EBFD-413B-933C-C7D54C3BAC94}"/>
                </a:ext>
              </a:extLst>
            </p:cNvPr>
            <p:cNvCxnSpPr>
              <a:cxnSpLocks/>
              <a:stCxn id="195" idx="3"/>
            </p:cNvCxnSpPr>
            <p:nvPr userDrawn="1"/>
          </p:nvCxnSpPr>
          <p:spPr>
            <a:xfrm flipH="1">
              <a:off x="125106" y="4696105"/>
              <a:ext cx="889623" cy="16285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9BB15203-EC88-467B-AB5E-9621E86746AD}"/>
                </a:ext>
              </a:extLst>
            </p:cNvPr>
            <p:cNvCxnSpPr>
              <a:cxnSpLocks/>
              <a:stCxn id="191" idx="4"/>
              <a:endCxn id="192" idx="1"/>
            </p:cNvCxnSpPr>
            <p:nvPr userDrawn="1"/>
          </p:nvCxnSpPr>
          <p:spPr>
            <a:xfrm>
              <a:off x="536624" y="2836427"/>
              <a:ext cx="545664" cy="78578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198" name="Oval 197">
              <a:extLst>
                <a:ext uri="{FF2B5EF4-FFF2-40B4-BE49-F238E27FC236}">
                  <a16:creationId xmlns:a16="http://schemas.microsoft.com/office/drawing/2014/main" id="{98BE0E55-410F-4AB2-8570-7F03E846B0C4}"/>
                </a:ext>
              </a:extLst>
            </p:cNvPr>
            <p:cNvSpPr>
              <a:spLocks noChangeAspect="1"/>
            </p:cNvSpPr>
            <p:nvPr userDrawn="1"/>
          </p:nvSpPr>
          <p:spPr>
            <a:xfrm>
              <a:off x="4972557" y="2874980"/>
              <a:ext cx="196259" cy="196259"/>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9" name="Straight Connector 198">
              <a:extLst>
                <a:ext uri="{FF2B5EF4-FFF2-40B4-BE49-F238E27FC236}">
                  <a16:creationId xmlns:a16="http://schemas.microsoft.com/office/drawing/2014/main" id="{4C873B00-8DF4-4E46-A075-677E4C22DCA6}"/>
                </a:ext>
              </a:extLst>
            </p:cNvPr>
            <p:cNvCxnSpPr>
              <a:cxnSpLocks/>
              <a:stCxn id="198" idx="3"/>
              <a:endCxn id="162" idx="0"/>
            </p:cNvCxnSpPr>
            <p:nvPr userDrawn="1"/>
          </p:nvCxnSpPr>
          <p:spPr>
            <a:xfrm flipH="1">
              <a:off x="4536645" y="3042498"/>
              <a:ext cx="464653" cy="78199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E8A5A920-E4F9-4DBB-BEB5-1FC30B4C66A6}"/>
                </a:ext>
              </a:extLst>
            </p:cNvPr>
            <p:cNvCxnSpPr>
              <a:cxnSpLocks/>
              <a:stCxn id="198" idx="2"/>
              <a:endCxn id="73" idx="6"/>
            </p:cNvCxnSpPr>
            <p:nvPr userDrawn="1"/>
          </p:nvCxnSpPr>
          <p:spPr>
            <a:xfrm flipH="1" flipV="1">
              <a:off x="3501498" y="2915999"/>
              <a:ext cx="1471059" cy="57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1" name="Straight Connector 200">
              <a:extLst>
                <a:ext uri="{FF2B5EF4-FFF2-40B4-BE49-F238E27FC236}">
                  <a16:creationId xmlns:a16="http://schemas.microsoft.com/office/drawing/2014/main" id="{AA9B0325-F0DC-4852-A27D-AA949151CD22}"/>
                </a:ext>
              </a:extLst>
            </p:cNvPr>
            <p:cNvCxnSpPr>
              <a:cxnSpLocks/>
              <a:stCxn id="191" idx="7"/>
              <a:endCxn id="75" idx="1"/>
            </p:cNvCxnSpPr>
            <p:nvPr userDrawn="1"/>
          </p:nvCxnSpPr>
          <p:spPr>
            <a:xfrm flipV="1">
              <a:off x="640706" y="1905029"/>
              <a:ext cx="785344" cy="68012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2" name="Straight Connector 201">
              <a:extLst>
                <a:ext uri="{FF2B5EF4-FFF2-40B4-BE49-F238E27FC236}">
                  <a16:creationId xmlns:a16="http://schemas.microsoft.com/office/drawing/2014/main" id="{6D26F7FD-AF09-4B43-9801-BAED3374AD11}"/>
                </a:ext>
              </a:extLst>
            </p:cNvPr>
            <p:cNvCxnSpPr>
              <a:cxnSpLocks/>
              <a:endCxn id="191" idx="1"/>
            </p:cNvCxnSpPr>
            <p:nvPr userDrawn="1"/>
          </p:nvCxnSpPr>
          <p:spPr>
            <a:xfrm>
              <a:off x="-60734" y="2344833"/>
              <a:ext cx="493276" cy="24031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203" name="Chord 202">
              <a:extLst>
                <a:ext uri="{FF2B5EF4-FFF2-40B4-BE49-F238E27FC236}">
                  <a16:creationId xmlns:a16="http://schemas.microsoft.com/office/drawing/2014/main" id="{C6CE2EB0-4701-41F9-8447-56DD3253ECA6}"/>
                </a:ext>
              </a:extLst>
            </p:cNvPr>
            <p:cNvSpPr>
              <a:spLocks noChangeAspect="1"/>
            </p:cNvSpPr>
            <p:nvPr userDrawn="1"/>
          </p:nvSpPr>
          <p:spPr>
            <a:xfrm rot="5400000" flipH="1">
              <a:off x="-98982" y="4723943"/>
              <a:ext cx="224088" cy="224088"/>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4" name="Straight Connector 203">
              <a:extLst>
                <a:ext uri="{FF2B5EF4-FFF2-40B4-BE49-F238E27FC236}">
                  <a16:creationId xmlns:a16="http://schemas.microsoft.com/office/drawing/2014/main" id="{7B40281D-34B6-4DBA-85BF-F716FDAFA14D}"/>
                </a:ext>
              </a:extLst>
            </p:cNvPr>
            <p:cNvCxnSpPr>
              <a:cxnSpLocks/>
              <a:stCxn id="194" idx="3"/>
            </p:cNvCxnSpPr>
            <p:nvPr userDrawn="1"/>
          </p:nvCxnSpPr>
          <p:spPr>
            <a:xfrm flipH="1">
              <a:off x="0" y="5702233"/>
              <a:ext cx="886168" cy="5647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60C3DBE8-1EA5-46CB-AC54-5AC9EF7DECDE}"/>
                </a:ext>
              </a:extLst>
            </p:cNvPr>
            <p:cNvCxnSpPr>
              <a:cxnSpLocks/>
              <a:stCxn id="190" idx="6"/>
              <a:endCxn id="73" idx="1"/>
            </p:cNvCxnSpPr>
            <p:nvPr userDrawn="1"/>
          </p:nvCxnSpPr>
          <p:spPr>
            <a:xfrm flipV="1">
              <a:off x="2040852" y="2934851"/>
              <a:ext cx="1254476" cy="1535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4D056E06-068D-4235-A85A-709B03714432}"/>
                </a:ext>
              </a:extLst>
            </p:cNvPr>
            <p:cNvCxnSpPr>
              <a:cxnSpLocks/>
              <a:stCxn id="190" idx="5"/>
              <a:endCxn id="166" idx="0"/>
            </p:cNvCxnSpPr>
            <p:nvPr userDrawn="1"/>
          </p:nvCxnSpPr>
          <p:spPr>
            <a:xfrm>
              <a:off x="1995418" y="3059892"/>
              <a:ext cx="515698" cy="58950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7" name="Straight Connector 206">
              <a:extLst>
                <a:ext uri="{FF2B5EF4-FFF2-40B4-BE49-F238E27FC236}">
                  <a16:creationId xmlns:a16="http://schemas.microsoft.com/office/drawing/2014/main" id="{2444B01A-782A-4FE2-8BF7-001CC4D9233C}"/>
                </a:ext>
              </a:extLst>
            </p:cNvPr>
            <p:cNvCxnSpPr>
              <a:cxnSpLocks/>
              <a:stCxn id="75" idx="0"/>
              <a:endCxn id="190" idx="0"/>
            </p:cNvCxnSpPr>
            <p:nvPr userDrawn="1"/>
          </p:nvCxnSpPr>
          <p:spPr>
            <a:xfrm>
              <a:off x="1505277" y="1937846"/>
              <a:ext cx="380454" cy="85723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8" name="Straight Connector 207">
              <a:extLst>
                <a:ext uri="{FF2B5EF4-FFF2-40B4-BE49-F238E27FC236}">
                  <a16:creationId xmlns:a16="http://schemas.microsoft.com/office/drawing/2014/main" id="{4C288527-707B-49FB-9DB7-8D1C6FDB08E2}"/>
                </a:ext>
              </a:extLst>
            </p:cNvPr>
            <p:cNvCxnSpPr>
              <a:cxnSpLocks/>
              <a:stCxn id="195" idx="5"/>
              <a:endCxn id="167" idx="7"/>
            </p:cNvCxnSpPr>
            <p:nvPr userDrawn="1"/>
          </p:nvCxnSpPr>
          <p:spPr>
            <a:xfrm>
              <a:off x="1153506" y="4696105"/>
              <a:ext cx="1042227" cy="36414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9" name="Straight Connector 208">
              <a:extLst>
                <a:ext uri="{FF2B5EF4-FFF2-40B4-BE49-F238E27FC236}">
                  <a16:creationId xmlns:a16="http://schemas.microsoft.com/office/drawing/2014/main" id="{03B44215-0C65-4DF8-9CBA-4AA497DBD8C7}"/>
                </a:ext>
              </a:extLst>
            </p:cNvPr>
            <p:cNvCxnSpPr>
              <a:cxnSpLocks/>
              <a:stCxn id="162" idx="7"/>
              <a:endCxn id="73" idx="7"/>
            </p:cNvCxnSpPr>
            <p:nvPr userDrawn="1"/>
          </p:nvCxnSpPr>
          <p:spPr>
            <a:xfrm flipH="1" flipV="1">
              <a:off x="3446634" y="2981907"/>
              <a:ext cx="1005609" cy="85776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a:extLst>
                <a:ext uri="{FF2B5EF4-FFF2-40B4-BE49-F238E27FC236}">
                  <a16:creationId xmlns:a16="http://schemas.microsoft.com/office/drawing/2014/main" id="{7B6822C3-86C5-4E56-B536-B7531618D8D3}"/>
                </a:ext>
              </a:extLst>
            </p:cNvPr>
            <p:cNvCxnSpPr>
              <a:cxnSpLocks/>
              <a:stCxn id="91" idx="7"/>
              <a:endCxn id="198" idx="0"/>
            </p:cNvCxnSpPr>
            <p:nvPr userDrawn="1"/>
          </p:nvCxnSpPr>
          <p:spPr>
            <a:xfrm>
              <a:off x="5065787" y="2247314"/>
              <a:ext cx="4900" cy="62766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5693C355-2CBC-4429-828E-805C087A2A08}"/>
                </a:ext>
              </a:extLst>
            </p:cNvPr>
            <p:cNvCxnSpPr>
              <a:cxnSpLocks/>
              <a:stCxn id="165" idx="7"/>
              <a:endCxn id="80" idx="0"/>
            </p:cNvCxnSpPr>
            <p:nvPr userDrawn="1"/>
          </p:nvCxnSpPr>
          <p:spPr>
            <a:xfrm flipH="1" flipV="1">
              <a:off x="6285610" y="2383792"/>
              <a:ext cx="270102" cy="78461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7EB61F2A-A368-4F5B-A098-97115A504D7B}"/>
                </a:ext>
              </a:extLst>
            </p:cNvPr>
            <p:cNvCxnSpPr>
              <a:cxnSpLocks/>
              <a:stCxn id="165" idx="6"/>
              <a:endCxn id="198" idx="5"/>
            </p:cNvCxnSpPr>
            <p:nvPr userDrawn="1"/>
          </p:nvCxnSpPr>
          <p:spPr>
            <a:xfrm flipH="1" flipV="1">
              <a:off x="5140075" y="3042498"/>
              <a:ext cx="1393759" cy="17872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3" name="Straight Connector 212">
              <a:extLst>
                <a:ext uri="{FF2B5EF4-FFF2-40B4-BE49-F238E27FC236}">
                  <a16:creationId xmlns:a16="http://schemas.microsoft.com/office/drawing/2014/main" id="{7E210156-2D68-4919-BFA8-8A0CF3DB8355}"/>
                </a:ext>
              </a:extLst>
            </p:cNvPr>
            <p:cNvCxnSpPr>
              <a:cxnSpLocks/>
              <a:stCxn id="81" idx="0"/>
              <a:endCxn id="165" idx="1"/>
            </p:cNvCxnSpPr>
            <p:nvPr userDrawn="1"/>
          </p:nvCxnSpPr>
          <p:spPr>
            <a:xfrm flipH="1">
              <a:off x="6661348" y="1834225"/>
              <a:ext cx="1076455" cy="133418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4" name="Straight Connector 213">
              <a:extLst>
                <a:ext uri="{FF2B5EF4-FFF2-40B4-BE49-F238E27FC236}">
                  <a16:creationId xmlns:a16="http://schemas.microsoft.com/office/drawing/2014/main" id="{7BCCB5EF-2E04-4164-A385-5485B38316B5}"/>
                </a:ext>
              </a:extLst>
            </p:cNvPr>
            <p:cNvCxnSpPr>
              <a:cxnSpLocks/>
              <a:stCxn id="221" idx="0"/>
              <a:endCxn id="220" idx="4"/>
            </p:cNvCxnSpPr>
            <p:nvPr userDrawn="1"/>
          </p:nvCxnSpPr>
          <p:spPr>
            <a:xfrm>
              <a:off x="9621563" y="3044363"/>
              <a:ext cx="760622" cy="3161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5" name="Straight Connector 214">
              <a:extLst>
                <a:ext uri="{FF2B5EF4-FFF2-40B4-BE49-F238E27FC236}">
                  <a16:creationId xmlns:a16="http://schemas.microsoft.com/office/drawing/2014/main" id="{96FC0A05-BD3D-4C61-AAB2-ED51D93C0CC3}"/>
                </a:ext>
              </a:extLst>
            </p:cNvPr>
            <p:cNvCxnSpPr>
              <a:cxnSpLocks/>
              <a:stCxn id="89" idx="0"/>
              <a:endCxn id="220" idx="5"/>
            </p:cNvCxnSpPr>
            <p:nvPr userDrawn="1"/>
          </p:nvCxnSpPr>
          <p:spPr>
            <a:xfrm>
              <a:off x="10349083" y="2680523"/>
              <a:ext cx="90128" cy="61593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6" name="Straight Connector 215">
              <a:extLst>
                <a:ext uri="{FF2B5EF4-FFF2-40B4-BE49-F238E27FC236}">
                  <a16:creationId xmlns:a16="http://schemas.microsoft.com/office/drawing/2014/main" id="{7AC9D796-1C86-4C86-82F0-477CBA1666A5}"/>
                </a:ext>
              </a:extLst>
            </p:cNvPr>
            <p:cNvCxnSpPr>
              <a:cxnSpLocks/>
              <a:stCxn id="88" idx="0"/>
              <a:endCxn id="221" idx="6"/>
            </p:cNvCxnSpPr>
            <p:nvPr userDrawn="1"/>
          </p:nvCxnSpPr>
          <p:spPr>
            <a:xfrm>
              <a:off x="9306676" y="1739765"/>
              <a:ext cx="245878" cy="116196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14A547A0-7EC0-4101-AC5D-DAC611AB8BDC}"/>
                </a:ext>
              </a:extLst>
            </p:cNvPr>
            <p:cNvCxnSpPr>
              <a:cxnSpLocks/>
              <a:stCxn id="165" idx="1"/>
              <a:endCxn id="222" idx="5"/>
            </p:cNvCxnSpPr>
            <p:nvPr userDrawn="1"/>
          </p:nvCxnSpPr>
          <p:spPr>
            <a:xfrm>
              <a:off x="6661348" y="3168408"/>
              <a:ext cx="1391015" cy="1902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8" name="Straight Connector 217">
              <a:extLst>
                <a:ext uri="{FF2B5EF4-FFF2-40B4-BE49-F238E27FC236}">
                  <a16:creationId xmlns:a16="http://schemas.microsoft.com/office/drawing/2014/main" id="{62A771CB-9059-49B6-8378-F7E9C5B85404}"/>
                </a:ext>
              </a:extLst>
            </p:cNvPr>
            <p:cNvCxnSpPr>
              <a:cxnSpLocks/>
              <a:stCxn id="81" idx="0"/>
              <a:endCxn id="222" idx="5"/>
            </p:cNvCxnSpPr>
            <p:nvPr userDrawn="1"/>
          </p:nvCxnSpPr>
          <p:spPr>
            <a:xfrm>
              <a:off x="7737803" y="1834225"/>
              <a:ext cx="314560" cy="13532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3746C589-DAAE-4371-8DFB-8E27AD744666}"/>
                </a:ext>
              </a:extLst>
            </p:cNvPr>
            <p:cNvCxnSpPr>
              <a:cxnSpLocks/>
              <a:stCxn id="222" idx="7"/>
              <a:endCxn id="221" idx="4"/>
            </p:cNvCxnSpPr>
            <p:nvPr userDrawn="1"/>
          </p:nvCxnSpPr>
          <p:spPr>
            <a:xfrm flipV="1">
              <a:off x="8152134" y="2970735"/>
              <a:ext cx="1257783" cy="25141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220" name="Oval 219">
              <a:extLst>
                <a:ext uri="{FF2B5EF4-FFF2-40B4-BE49-F238E27FC236}">
                  <a16:creationId xmlns:a16="http://schemas.microsoft.com/office/drawing/2014/main" id="{C9C1B133-A6DE-498F-B625-896D5CE746B8}"/>
                </a:ext>
              </a:extLst>
            </p:cNvPr>
            <p:cNvSpPr/>
            <p:nvPr userDrawn="1"/>
          </p:nvSpPr>
          <p:spPr>
            <a:xfrm rot="17350916" flipV="1">
              <a:off x="10375964" y="3285269"/>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1" name="Oval 220">
              <a:extLst>
                <a:ext uri="{FF2B5EF4-FFF2-40B4-BE49-F238E27FC236}">
                  <a16:creationId xmlns:a16="http://schemas.microsoft.com/office/drawing/2014/main" id="{AC1A0D63-3B84-48AB-86B7-CD838890CA91}"/>
                </a:ext>
              </a:extLst>
            </p:cNvPr>
            <p:cNvSpPr/>
            <p:nvPr userDrawn="1"/>
          </p:nvSpPr>
          <p:spPr>
            <a:xfrm rot="17350916" flipV="1">
              <a:off x="9403696" y="2895505"/>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2" name="Oval 221">
              <a:extLst>
                <a:ext uri="{FF2B5EF4-FFF2-40B4-BE49-F238E27FC236}">
                  <a16:creationId xmlns:a16="http://schemas.microsoft.com/office/drawing/2014/main" id="{9CE5713B-2F81-4965-8C71-9BDCA71C86E8}"/>
                </a:ext>
              </a:extLst>
            </p:cNvPr>
            <p:cNvSpPr>
              <a:spLocks noChangeAspect="1"/>
            </p:cNvSpPr>
            <p:nvPr userDrawn="1"/>
          </p:nvSpPr>
          <p:spPr>
            <a:xfrm rot="17350916" flipV="1">
              <a:off x="8010198" y="317998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3" name="Straight Connector 222">
              <a:extLst>
                <a:ext uri="{FF2B5EF4-FFF2-40B4-BE49-F238E27FC236}">
                  <a16:creationId xmlns:a16="http://schemas.microsoft.com/office/drawing/2014/main" id="{4F439034-524E-406B-B523-C253C3E15004}"/>
                </a:ext>
              </a:extLst>
            </p:cNvPr>
            <p:cNvCxnSpPr>
              <a:cxnSpLocks/>
              <a:stCxn id="86" idx="0"/>
              <a:endCxn id="220" idx="7"/>
            </p:cNvCxnSpPr>
            <p:nvPr userDrawn="1"/>
          </p:nvCxnSpPr>
          <p:spPr>
            <a:xfrm flipH="1">
              <a:off x="10588868" y="2983008"/>
              <a:ext cx="1256853" cy="36550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4" name="Straight Connector 223">
              <a:extLst>
                <a:ext uri="{FF2B5EF4-FFF2-40B4-BE49-F238E27FC236}">
                  <a16:creationId xmlns:a16="http://schemas.microsoft.com/office/drawing/2014/main" id="{5BCBA56F-2AB5-4BFD-8A3D-D179768BF868}"/>
                </a:ext>
              </a:extLst>
            </p:cNvPr>
            <p:cNvCxnSpPr>
              <a:cxnSpLocks/>
              <a:endCxn id="86" idx="7"/>
            </p:cNvCxnSpPr>
            <p:nvPr userDrawn="1"/>
          </p:nvCxnSpPr>
          <p:spPr>
            <a:xfrm flipH="1" flipV="1">
              <a:off x="11930123" y="2967834"/>
              <a:ext cx="291194" cy="28684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grpSp>
      <p:sp>
        <p:nvSpPr>
          <p:cNvPr id="2" name="Rectangle 1">
            <a:extLst>
              <a:ext uri="{FF2B5EF4-FFF2-40B4-BE49-F238E27FC236}">
                <a16:creationId xmlns:a16="http://schemas.microsoft.com/office/drawing/2014/main" id="{AD65883F-1E35-454C-BD75-14E14736726E}"/>
              </a:ext>
            </a:extLst>
          </p:cNvPr>
          <p:cNvSpPr/>
          <p:nvPr userDrawn="1"/>
        </p:nvSpPr>
        <p:spPr>
          <a:xfrm flipV="1">
            <a:off x="0" y="-5799"/>
            <a:ext cx="12192000" cy="4073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solidFill>
                <a:schemeClr val="tx1"/>
              </a:solidFill>
            </a:endParaRPr>
          </a:p>
        </p:txBody>
      </p:sp>
      <p:grpSp>
        <p:nvGrpSpPr>
          <p:cNvPr id="3" name="Group 14">
            <a:extLst>
              <a:ext uri="{FF2B5EF4-FFF2-40B4-BE49-F238E27FC236}">
                <a16:creationId xmlns:a16="http://schemas.microsoft.com/office/drawing/2014/main" id="{DD86D43F-0B11-486B-871D-30E23A341921}"/>
              </a:ext>
            </a:extLst>
          </p:cNvPr>
          <p:cNvGrpSpPr/>
          <p:nvPr userDrawn="1"/>
        </p:nvGrpSpPr>
        <p:grpSpPr>
          <a:xfrm>
            <a:off x="4917086" y="1975299"/>
            <a:ext cx="2357831" cy="4144944"/>
            <a:chOff x="445712" y="1449040"/>
            <a:chExt cx="2113018" cy="3924176"/>
          </a:xfrm>
        </p:grpSpPr>
        <p:sp>
          <p:nvSpPr>
            <p:cNvPr id="4" name="Rounded Rectangle 15">
              <a:extLst>
                <a:ext uri="{FF2B5EF4-FFF2-40B4-BE49-F238E27FC236}">
                  <a16:creationId xmlns:a16="http://schemas.microsoft.com/office/drawing/2014/main" id="{7423505D-E6DA-4A35-90F0-F8D2B6C95B2A}"/>
                </a:ext>
              </a:extLst>
            </p:cNvPr>
            <p:cNvSpPr/>
            <p:nvPr userDrawn="1"/>
          </p:nvSpPr>
          <p:spPr>
            <a:xfrm>
              <a:off x="445712" y="1449040"/>
              <a:ext cx="2113018" cy="3924176"/>
            </a:xfrm>
            <a:prstGeom prst="roundRect">
              <a:avLst>
                <a:gd name="adj" fmla="val 13580"/>
              </a:avLst>
            </a:prstGeom>
            <a:solidFill>
              <a:srgbClr val="262626"/>
            </a:solidFill>
            <a:ln w="88900">
              <a:noFill/>
            </a:ln>
            <a:effectLst/>
            <a:scene3d>
              <a:camera prst="perspectiveFront"/>
              <a:lightRig rig="threePt" dir="t"/>
            </a:scene3d>
            <a:sp3d prstMaterial="plastic">
              <a:bevelT w="127000" h="50800"/>
              <a:bevelB w="12700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5" name="Rectangle 16">
              <a:extLst>
                <a:ext uri="{FF2B5EF4-FFF2-40B4-BE49-F238E27FC236}">
                  <a16:creationId xmlns:a16="http://schemas.microsoft.com/office/drawing/2014/main" id="{64CBA8CE-47F7-4169-BECE-69FCE6ADBB34}"/>
                </a:ext>
              </a:extLst>
            </p:cNvPr>
            <p:cNvSpPr/>
            <p:nvPr userDrawn="1"/>
          </p:nvSpPr>
          <p:spPr>
            <a:xfrm>
              <a:off x="1379920" y="1650572"/>
              <a:ext cx="216024" cy="34350"/>
            </a:xfrm>
            <a:prstGeom prst="rect">
              <a:avLst/>
            </a:prstGeom>
            <a:solidFill>
              <a:srgbClr val="B0B0B0"/>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nvGrpSpPr>
            <p:cNvPr id="6" name="Group 17">
              <a:extLst>
                <a:ext uri="{FF2B5EF4-FFF2-40B4-BE49-F238E27FC236}">
                  <a16:creationId xmlns:a16="http://schemas.microsoft.com/office/drawing/2014/main" id="{141B4784-7701-4A17-867A-F4D34EBD8198}"/>
                </a:ext>
              </a:extLst>
            </p:cNvPr>
            <p:cNvGrpSpPr/>
            <p:nvPr userDrawn="1"/>
          </p:nvGrpSpPr>
          <p:grpSpPr>
            <a:xfrm>
              <a:off x="1407705" y="5045834"/>
              <a:ext cx="211967" cy="211967"/>
              <a:chOff x="1549420" y="5712364"/>
              <a:chExt cx="312583" cy="312583"/>
            </a:xfrm>
          </p:grpSpPr>
          <p:sp>
            <p:nvSpPr>
              <p:cNvPr id="7" name="Oval 18">
                <a:extLst>
                  <a:ext uri="{FF2B5EF4-FFF2-40B4-BE49-F238E27FC236}">
                    <a16:creationId xmlns:a16="http://schemas.microsoft.com/office/drawing/2014/main" id="{215CEAFC-AC6C-41C9-98FB-BBD1FA3E5059}"/>
                  </a:ext>
                </a:extLst>
              </p:cNvPr>
              <p:cNvSpPr/>
              <p:nvPr userDrawn="1"/>
            </p:nvSpPr>
            <p:spPr>
              <a:xfrm>
                <a:off x="1549420" y="5712364"/>
                <a:ext cx="312583" cy="312583"/>
              </a:xfrm>
              <a:prstGeom prst="ellipse">
                <a:avLst/>
              </a:prstGeom>
              <a:gradFill flip="none" rotWithShape="1">
                <a:gsLst>
                  <a:gs pos="0">
                    <a:schemeClr val="tx1">
                      <a:lumMod val="94000"/>
                      <a:lumOff val="6000"/>
                    </a:schemeClr>
                  </a:gs>
                  <a:gs pos="56000">
                    <a:schemeClr val="tx1">
                      <a:lumMod val="65000"/>
                      <a:lumOff val="35000"/>
                    </a:schemeClr>
                  </a:gs>
                  <a:gs pos="91000">
                    <a:schemeClr val="tx1">
                      <a:lumMod val="50000"/>
                      <a:lumOff val="50000"/>
                    </a:schemeClr>
                  </a:gs>
                  <a:gs pos="100000">
                    <a:schemeClr val="bg1">
                      <a:lumMod val="75000"/>
                    </a:schemeClr>
                  </a:gs>
                </a:gsLst>
                <a:lin ang="10800000" scaled="1"/>
                <a:tileRect/>
              </a:gradFill>
              <a:ln w="0">
                <a:solidFill>
                  <a:srgbClr val="262626"/>
                </a:solidFill>
              </a:ln>
              <a:scene3d>
                <a:camera prst="perspectiveFront"/>
                <a:lightRig rig="threePt" dir="t"/>
              </a:scene3d>
              <a:sp3d>
                <a:bevelT w="635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8" name="Rounded Rectangle 19">
                <a:extLst>
                  <a:ext uri="{FF2B5EF4-FFF2-40B4-BE49-F238E27FC236}">
                    <a16:creationId xmlns:a16="http://schemas.microsoft.com/office/drawing/2014/main" id="{EC8A6DC0-CEDB-48A3-9A94-633EA5395D2D}"/>
                  </a:ext>
                </a:extLst>
              </p:cNvPr>
              <p:cNvSpPr/>
              <p:nvPr userDrawn="1"/>
            </p:nvSpPr>
            <p:spPr>
              <a:xfrm>
                <a:off x="1634225" y="5796647"/>
                <a:ext cx="142969" cy="144016"/>
              </a:xfrm>
              <a:prstGeom prst="roundRect">
                <a:avLst/>
              </a:prstGeom>
              <a:solidFill>
                <a:srgbClr val="737373"/>
              </a:solidFill>
              <a:ln w="6350">
                <a:solidFill>
                  <a:srgbClr val="B0B0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grpSp>
      <p:sp>
        <p:nvSpPr>
          <p:cNvPr id="9" name="Picture Placeholder 2">
            <a:extLst>
              <a:ext uri="{FF2B5EF4-FFF2-40B4-BE49-F238E27FC236}">
                <a16:creationId xmlns:a16="http://schemas.microsoft.com/office/drawing/2014/main" id="{01F4C0A7-37AD-46D2-9226-DD1EBA6D4B12}"/>
              </a:ext>
            </a:extLst>
          </p:cNvPr>
          <p:cNvSpPr>
            <a:spLocks noGrp="1"/>
          </p:cNvSpPr>
          <p:nvPr>
            <p:ph type="pic" idx="12" hasCustomPrompt="1"/>
          </p:nvPr>
        </p:nvSpPr>
        <p:spPr>
          <a:xfrm>
            <a:off x="5083388" y="2321178"/>
            <a:ext cx="2025226" cy="3321372"/>
          </a:xfrm>
          <a:prstGeom prst="rect">
            <a:avLst/>
          </a:prstGeom>
          <a:solidFill>
            <a:schemeClr val="bg1">
              <a:lumMod val="95000"/>
            </a:schemeClr>
          </a:solidFill>
          <a:ln w="12700">
            <a:solidFill>
              <a:schemeClr val="bg1">
                <a:lumMod val="50000"/>
              </a:schemeClr>
            </a:solidFill>
          </a:ln>
        </p:spPr>
        <p:txBody>
          <a:bodyPr anchor="ctr"/>
          <a:lstStyle>
            <a:lvl1pPr marL="0" indent="0" algn="ctr">
              <a:buNone/>
              <a:defRPr sz="12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a:t>Your Picture Here </a:t>
            </a:r>
            <a:endParaRPr lang="ko-KR" altLang="en-US"/>
          </a:p>
        </p:txBody>
      </p:sp>
      <p:sp>
        <p:nvSpPr>
          <p:cNvPr id="10" name="Text Placeholder 9">
            <a:extLst>
              <a:ext uri="{FF2B5EF4-FFF2-40B4-BE49-F238E27FC236}">
                <a16:creationId xmlns:a16="http://schemas.microsoft.com/office/drawing/2014/main" id="{50DC8F0C-9A4D-4387-9B33-6E14C75684AE}"/>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accent1"/>
                </a:solidFill>
                <a:latin typeface="+mj-lt"/>
                <a:cs typeface="Arial" pitchFamily="34" charset="0"/>
              </a:defRPr>
            </a:lvl1pPr>
          </a:lstStyle>
          <a:p>
            <a:pPr lvl="0"/>
            <a:r>
              <a:rPr lang="en-US" altLang="ko-KR"/>
              <a:t>BASIC LAYOUT</a:t>
            </a:r>
          </a:p>
        </p:txBody>
      </p:sp>
    </p:spTree>
    <p:extLst>
      <p:ext uri="{BB962C8B-B14F-4D97-AF65-F5344CB8AC3E}">
        <p14:creationId xmlns:p14="http://schemas.microsoft.com/office/powerpoint/2010/main" val="264557430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3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5097400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4_Contents slide layout">
    <p:spTree>
      <p:nvGrpSpPr>
        <p:cNvPr id="1" name=""/>
        <p:cNvGrpSpPr/>
        <p:nvPr/>
      </p:nvGrpSpPr>
      <p:grpSpPr>
        <a:xfrm>
          <a:off x="0" y="0"/>
          <a:ext cx="0" cy="0"/>
          <a:chOff x="0" y="0"/>
          <a:chExt cx="0" cy="0"/>
        </a:xfrm>
      </p:grpSpPr>
      <p:grpSp>
        <p:nvGrpSpPr>
          <p:cNvPr id="5" name="Graphic 14">
            <a:extLst>
              <a:ext uri="{FF2B5EF4-FFF2-40B4-BE49-F238E27FC236}">
                <a16:creationId xmlns:a16="http://schemas.microsoft.com/office/drawing/2014/main" id="{66D0986F-E9AB-4BB8-9CCC-463C22C22AC8}"/>
              </a:ext>
            </a:extLst>
          </p:cNvPr>
          <p:cNvGrpSpPr/>
          <p:nvPr userDrawn="1"/>
        </p:nvGrpSpPr>
        <p:grpSpPr>
          <a:xfrm>
            <a:off x="637723" y="3059055"/>
            <a:ext cx="4156177" cy="3268904"/>
            <a:chOff x="2444748" y="555045"/>
            <a:chExt cx="7282048" cy="5727454"/>
          </a:xfrm>
        </p:grpSpPr>
        <p:sp>
          <p:nvSpPr>
            <p:cNvPr id="6" name="Freeform: Shape 5">
              <a:extLst>
                <a:ext uri="{FF2B5EF4-FFF2-40B4-BE49-F238E27FC236}">
                  <a16:creationId xmlns:a16="http://schemas.microsoft.com/office/drawing/2014/main" id="{2ED2D22B-EA8C-402C-BFD2-3C8C5210B331}"/>
                </a:ext>
              </a:extLst>
            </p:cNvPr>
            <p:cNvSpPr/>
            <p:nvPr/>
          </p:nvSpPr>
          <p:spPr>
            <a:xfrm>
              <a:off x="4964693" y="5443837"/>
              <a:ext cx="2168250" cy="818208"/>
            </a:xfrm>
            <a:custGeom>
              <a:avLst/>
              <a:gdLst>
                <a:gd name="connsiteX0" fmla="*/ 1941333 w 2168250"/>
                <a:gd name="connsiteY0" fmla="*/ 525699 h 818207"/>
                <a:gd name="connsiteX1" fmla="*/ 1785874 w 2168250"/>
                <a:gd name="connsiteY1" fmla="*/ 30683 h 818207"/>
                <a:gd name="connsiteX2" fmla="*/ 1114943 w 2168250"/>
                <a:gd name="connsiteY2" fmla="*/ 30683 h 818207"/>
                <a:gd name="connsiteX3" fmla="*/ 1065851 w 2168250"/>
                <a:gd name="connsiteY3" fmla="*/ 30683 h 818207"/>
                <a:gd name="connsiteX4" fmla="*/ 390830 w 2168250"/>
                <a:gd name="connsiteY4" fmla="*/ 30683 h 818207"/>
                <a:gd name="connsiteX5" fmla="*/ 235370 w 2168250"/>
                <a:gd name="connsiteY5" fmla="*/ 525699 h 818207"/>
                <a:gd name="connsiteX6" fmla="*/ 259916 w 2168250"/>
                <a:gd name="connsiteY6" fmla="*/ 816162 h 818207"/>
                <a:gd name="connsiteX7" fmla="*/ 1065851 w 2168250"/>
                <a:gd name="connsiteY7" fmla="*/ 816162 h 818207"/>
                <a:gd name="connsiteX8" fmla="*/ 1114943 w 2168250"/>
                <a:gd name="connsiteY8" fmla="*/ 816162 h 818207"/>
                <a:gd name="connsiteX9" fmla="*/ 1920878 w 2168250"/>
                <a:gd name="connsiteY9" fmla="*/ 816162 h 818207"/>
                <a:gd name="connsiteX10" fmla="*/ 1941333 w 2168250"/>
                <a:gd name="connsiteY10" fmla="*/ 525699 h 818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68250" h="818207">
                  <a:moveTo>
                    <a:pt x="1941333" y="525699"/>
                  </a:moveTo>
                  <a:cubicBezTo>
                    <a:pt x="1789965" y="370239"/>
                    <a:pt x="1785874" y="30683"/>
                    <a:pt x="1785874" y="30683"/>
                  </a:cubicBezTo>
                  <a:lnTo>
                    <a:pt x="1114943" y="30683"/>
                  </a:lnTo>
                  <a:lnTo>
                    <a:pt x="1065851" y="30683"/>
                  </a:lnTo>
                  <a:lnTo>
                    <a:pt x="390830" y="30683"/>
                  </a:lnTo>
                  <a:cubicBezTo>
                    <a:pt x="390830" y="30683"/>
                    <a:pt x="386739" y="366148"/>
                    <a:pt x="235370" y="525699"/>
                  </a:cubicBezTo>
                  <a:cubicBezTo>
                    <a:pt x="84002" y="681158"/>
                    <a:pt x="-149188" y="816162"/>
                    <a:pt x="259916" y="816162"/>
                  </a:cubicBezTo>
                  <a:cubicBezTo>
                    <a:pt x="587199" y="816162"/>
                    <a:pt x="939029" y="816162"/>
                    <a:pt x="1065851" y="816162"/>
                  </a:cubicBezTo>
                  <a:cubicBezTo>
                    <a:pt x="1098579" y="816162"/>
                    <a:pt x="1114943" y="816162"/>
                    <a:pt x="1114943" y="816162"/>
                  </a:cubicBezTo>
                  <a:cubicBezTo>
                    <a:pt x="1245857" y="816162"/>
                    <a:pt x="1597686" y="816162"/>
                    <a:pt x="1920878" y="816162"/>
                  </a:cubicBezTo>
                  <a:cubicBezTo>
                    <a:pt x="2329982" y="816162"/>
                    <a:pt x="2092702" y="681158"/>
                    <a:pt x="1941333" y="525699"/>
                  </a:cubicBezTo>
                  <a:close/>
                </a:path>
              </a:pathLst>
            </a:custGeom>
            <a:gradFill>
              <a:gsLst>
                <a:gs pos="0">
                  <a:schemeClr val="bg1">
                    <a:lumMod val="75000"/>
                  </a:schemeClr>
                </a:gs>
                <a:gs pos="53000">
                  <a:schemeClr val="bg1">
                    <a:lumMod val="85000"/>
                  </a:schemeClr>
                </a:gs>
                <a:gs pos="83000">
                  <a:schemeClr val="bg1">
                    <a:lumMod val="75000"/>
                  </a:schemeClr>
                </a:gs>
                <a:gs pos="100000">
                  <a:schemeClr val="bg1">
                    <a:lumMod val="75000"/>
                  </a:schemeClr>
                </a:gs>
              </a:gsLst>
              <a:lin ang="16200000" scaled="0"/>
            </a:gradFill>
            <a:ln w="9525"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838EA7A8-9652-4648-8AEC-627E14A06219}"/>
                </a:ext>
              </a:extLst>
            </p:cNvPr>
            <p:cNvSpPr/>
            <p:nvPr/>
          </p:nvSpPr>
          <p:spPr>
            <a:xfrm>
              <a:off x="2444748" y="555045"/>
              <a:ext cx="7282048" cy="4950157"/>
            </a:xfrm>
            <a:custGeom>
              <a:avLst/>
              <a:gdLst>
                <a:gd name="connsiteX0" fmla="*/ 7038632 w 7282048"/>
                <a:gd name="connsiteY0" fmla="*/ 30683 h 4950157"/>
                <a:gd name="connsiteX1" fmla="*/ 3704436 w 7282048"/>
                <a:gd name="connsiteY1" fmla="*/ 30683 h 4950157"/>
                <a:gd name="connsiteX2" fmla="*/ 3589886 w 7282048"/>
                <a:gd name="connsiteY2" fmla="*/ 30683 h 4950157"/>
                <a:gd name="connsiteX3" fmla="*/ 259781 w 7282048"/>
                <a:gd name="connsiteY3" fmla="*/ 30683 h 4950157"/>
                <a:gd name="connsiteX4" fmla="*/ 30683 w 7282048"/>
                <a:gd name="connsiteY4" fmla="*/ 259781 h 4950157"/>
                <a:gd name="connsiteX5" fmla="*/ 30683 w 7282048"/>
                <a:gd name="connsiteY5" fmla="*/ 4698558 h 4950157"/>
                <a:gd name="connsiteX6" fmla="*/ 239326 w 7282048"/>
                <a:gd name="connsiteY6" fmla="*/ 4931748 h 4950157"/>
                <a:gd name="connsiteX7" fmla="*/ 7042723 w 7282048"/>
                <a:gd name="connsiteY7" fmla="*/ 4931748 h 4950157"/>
                <a:gd name="connsiteX8" fmla="*/ 7251366 w 7282048"/>
                <a:gd name="connsiteY8" fmla="*/ 4698558 h 4950157"/>
                <a:gd name="connsiteX9" fmla="*/ 7251366 w 7282048"/>
                <a:gd name="connsiteY9" fmla="*/ 259781 h 4950157"/>
                <a:gd name="connsiteX10" fmla="*/ 7038632 w 7282048"/>
                <a:gd name="connsiteY10" fmla="*/ 30683 h 4950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82048" h="4950157">
                  <a:moveTo>
                    <a:pt x="7038632" y="30683"/>
                  </a:moveTo>
                  <a:lnTo>
                    <a:pt x="3704436" y="30683"/>
                  </a:lnTo>
                  <a:lnTo>
                    <a:pt x="3589886" y="30683"/>
                  </a:lnTo>
                  <a:lnTo>
                    <a:pt x="259781" y="30683"/>
                  </a:lnTo>
                  <a:cubicBezTo>
                    <a:pt x="141141" y="30683"/>
                    <a:pt x="30683" y="128868"/>
                    <a:pt x="30683" y="259781"/>
                  </a:cubicBezTo>
                  <a:lnTo>
                    <a:pt x="30683" y="4698558"/>
                  </a:lnTo>
                  <a:cubicBezTo>
                    <a:pt x="30683" y="4829472"/>
                    <a:pt x="124777" y="4931748"/>
                    <a:pt x="239326" y="4931748"/>
                  </a:cubicBezTo>
                  <a:lnTo>
                    <a:pt x="7042723" y="4931748"/>
                  </a:lnTo>
                  <a:cubicBezTo>
                    <a:pt x="7157272" y="4931748"/>
                    <a:pt x="7251366" y="4825380"/>
                    <a:pt x="7251366" y="4698558"/>
                  </a:cubicBezTo>
                  <a:lnTo>
                    <a:pt x="7251366" y="259781"/>
                  </a:lnTo>
                  <a:cubicBezTo>
                    <a:pt x="7251366" y="128868"/>
                    <a:pt x="7157272" y="30683"/>
                    <a:pt x="7038632" y="30683"/>
                  </a:cubicBezTo>
                  <a:close/>
                </a:path>
              </a:pathLst>
            </a:custGeom>
            <a:solidFill>
              <a:srgbClr val="999999"/>
            </a:solidFill>
            <a:ln w="9525"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03278011-9FD0-4BC8-BE34-9B970FFA9BAC}"/>
                </a:ext>
              </a:extLst>
            </p:cNvPr>
            <p:cNvSpPr/>
            <p:nvPr/>
          </p:nvSpPr>
          <p:spPr>
            <a:xfrm>
              <a:off x="8706599" y="5435655"/>
              <a:ext cx="490925" cy="81821"/>
            </a:xfrm>
            <a:custGeom>
              <a:avLst/>
              <a:gdLst>
                <a:gd name="connsiteX0" fmla="*/ 32212 w 490924"/>
                <a:gd name="connsiteY0" fmla="*/ 30683 h 81820"/>
                <a:gd name="connsiteX1" fmla="*/ 64939 w 490924"/>
                <a:gd name="connsiteY1" fmla="*/ 71593 h 81820"/>
                <a:gd name="connsiteX2" fmla="*/ 461771 w 490924"/>
                <a:gd name="connsiteY2" fmla="*/ 71593 h 81820"/>
                <a:gd name="connsiteX3" fmla="*/ 498590 w 490924"/>
                <a:gd name="connsiteY3" fmla="*/ 30683 h 81820"/>
                <a:gd name="connsiteX4" fmla="*/ 32212 w 490924"/>
                <a:gd name="connsiteY4" fmla="*/ 30683 h 81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0924" h="81820">
                  <a:moveTo>
                    <a:pt x="32212" y="30683"/>
                  </a:moveTo>
                  <a:cubicBezTo>
                    <a:pt x="32212" y="30683"/>
                    <a:pt x="19938" y="67502"/>
                    <a:pt x="64939" y="71593"/>
                  </a:cubicBezTo>
                  <a:lnTo>
                    <a:pt x="461771" y="71593"/>
                  </a:lnTo>
                  <a:cubicBezTo>
                    <a:pt x="461771" y="71593"/>
                    <a:pt x="502681" y="75684"/>
                    <a:pt x="498590" y="30683"/>
                  </a:cubicBezTo>
                  <a:lnTo>
                    <a:pt x="32212" y="30683"/>
                  </a:lnTo>
                  <a:close/>
                </a:path>
              </a:pathLst>
            </a:custGeom>
            <a:solidFill>
              <a:srgbClr val="999999"/>
            </a:solid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CD0688DD-7D30-4F6C-B1C4-C1AFF210C0CF}"/>
                </a:ext>
              </a:extLst>
            </p:cNvPr>
            <p:cNvSpPr/>
            <p:nvPr/>
          </p:nvSpPr>
          <p:spPr>
            <a:xfrm>
              <a:off x="2481568" y="595956"/>
              <a:ext cx="7200228" cy="4336501"/>
            </a:xfrm>
            <a:custGeom>
              <a:avLst/>
              <a:gdLst>
                <a:gd name="connsiteX0" fmla="*/ 6973175 w 7200227"/>
                <a:gd name="connsiteY0" fmla="*/ 30683 h 4336501"/>
                <a:gd name="connsiteX1" fmla="*/ 3671707 w 7200227"/>
                <a:gd name="connsiteY1" fmla="*/ 30683 h 4336501"/>
                <a:gd name="connsiteX2" fmla="*/ 3561249 w 7200227"/>
                <a:gd name="connsiteY2" fmla="*/ 30683 h 4336501"/>
                <a:gd name="connsiteX3" fmla="*/ 259781 w 7200227"/>
                <a:gd name="connsiteY3" fmla="*/ 30683 h 4336501"/>
                <a:gd name="connsiteX4" fmla="*/ 30683 w 7200227"/>
                <a:gd name="connsiteY4" fmla="*/ 231144 h 4336501"/>
                <a:gd name="connsiteX5" fmla="*/ 30683 w 7200227"/>
                <a:gd name="connsiteY5" fmla="*/ 4330365 h 4336501"/>
                <a:gd name="connsiteX6" fmla="*/ 7185909 w 7200227"/>
                <a:gd name="connsiteY6" fmla="*/ 4330365 h 4336501"/>
                <a:gd name="connsiteX7" fmla="*/ 7185909 w 7200227"/>
                <a:gd name="connsiteY7" fmla="*/ 231144 h 4336501"/>
                <a:gd name="connsiteX8" fmla="*/ 6973175 w 7200227"/>
                <a:gd name="connsiteY8" fmla="*/ 30683 h 4336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227" h="4336501">
                  <a:moveTo>
                    <a:pt x="6973175" y="30683"/>
                  </a:moveTo>
                  <a:lnTo>
                    <a:pt x="3671707" y="30683"/>
                  </a:lnTo>
                  <a:lnTo>
                    <a:pt x="3561249" y="30683"/>
                  </a:lnTo>
                  <a:lnTo>
                    <a:pt x="259781" y="30683"/>
                  </a:lnTo>
                  <a:cubicBezTo>
                    <a:pt x="141141" y="30683"/>
                    <a:pt x="30683" y="112504"/>
                    <a:pt x="30683" y="231144"/>
                  </a:cubicBezTo>
                  <a:lnTo>
                    <a:pt x="30683" y="4330365"/>
                  </a:lnTo>
                  <a:lnTo>
                    <a:pt x="7185909" y="4330365"/>
                  </a:lnTo>
                  <a:lnTo>
                    <a:pt x="7185909" y="231144"/>
                  </a:lnTo>
                  <a:cubicBezTo>
                    <a:pt x="7185909" y="112504"/>
                    <a:pt x="7091815" y="30683"/>
                    <a:pt x="6973175" y="30683"/>
                  </a:cubicBezTo>
                  <a:close/>
                </a:path>
              </a:pathLst>
            </a:custGeom>
            <a:solidFill>
              <a:srgbClr val="231F20"/>
            </a:solid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D226B76D-3730-4A02-AF03-D3A6D6C71076}"/>
                </a:ext>
              </a:extLst>
            </p:cNvPr>
            <p:cNvSpPr/>
            <p:nvPr/>
          </p:nvSpPr>
          <p:spPr>
            <a:xfrm>
              <a:off x="4968919" y="6159768"/>
              <a:ext cx="2168250" cy="122731"/>
            </a:xfrm>
            <a:custGeom>
              <a:avLst/>
              <a:gdLst>
                <a:gd name="connsiteX0" fmla="*/ 30683 w 2168250"/>
                <a:gd name="connsiteY0" fmla="*/ 34774 h 122731"/>
                <a:gd name="connsiteX1" fmla="*/ 30683 w 2168250"/>
                <a:gd name="connsiteY1" fmla="*/ 34774 h 122731"/>
                <a:gd name="connsiteX2" fmla="*/ 30683 w 2168250"/>
                <a:gd name="connsiteY2" fmla="*/ 38865 h 122731"/>
                <a:gd name="connsiteX3" fmla="*/ 30683 w 2168250"/>
                <a:gd name="connsiteY3" fmla="*/ 38865 h 122731"/>
                <a:gd name="connsiteX4" fmla="*/ 263872 w 2168250"/>
                <a:gd name="connsiteY4" fmla="*/ 96140 h 122731"/>
                <a:gd name="connsiteX5" fmla="*/ 1069807 w 2168250"/>
                <a:gd name="connsiteY5" fmla="*/ 96140 h 122731"/>
                <a:gd name="connsiteX6" fmla="*/ 1118899 w 2168250"/>
                <a:gd name="connsiteY6" fmla="*/ 96140 h 122731"/>
                <a:gd name="connsiteX7" fmla="*/ 1924834 w 2168250"/>
                <a:gd name="connsiteY7" fmla="*/ 96140 h 122731"/>
                <a:gd name="connsiteX8" fmla="*/ 2153932 w 2168250"/>
                <a:gd name="connsiteY8" fmla="*/ 30683 h 122731"/>
                <a:gd name="connsiteX9" fmla="*/ 2137568 w 2168250"/>
                <a:gd name="connsiteY9" fmla="*/ 30683 h 122731"/>
                <a:gd name="connsiteX10" fmla="*/ 2137568 w 2168250"/>
                <a:gd name="connsiteY10" fmla="*/ 30683 h 122731"/>
                <a:gd name="connsiteX11" fmla="*/ 30683 w 2168250"/>
                <a:gd name="connsiteY11" fmla="*/ 30683 h 122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68250" h="122731">
                  <a:moveTo>
                    <a:pt x="30683" y="34774"/>
                  </a:moveTo>
                  <a:lnTo>
                    <a:pt x="30683" y="34774"/>
                  </a:lnTo>
                  <a:cubicBezTo>
                    <a:pt x="30683" y="38865"/>
                    <a:pt x="30683" y="38865"/>
                    <a:pt x="30683" y="38865"/>
                  </a:cubicBezTo>
                  <a:lnTo>
                    <a:pt x="30683" y="38865"/>
                  </a:lnTo>
                  <a:cubicBezTo>
                    <a:pt x="30683" y="79775"/>
                    <a:pt x="96139" y="96140"/>
                    <a:pt x="263872" y="96140"/>
                  </a:cubicBezTo>
                  <a:cubicBezTo>
                    <a:pt x="591155" y="96140"/>
                    <a:pt x="942984" y="96140"/>
                    <a:pt x="1069807" y="96140"/>
                  </a:cubicBezTo>
                  <a:cubicBezTo>
                    <a:pt x="1102535" y="96140"/>
                    <a:pt x="1118899" y="96140"/>
                    <a:pt x="1118899" y="96140"/>
                  </a:cubicBezTo>
                  <a:cubicBezTo>
                    <a:pt x="1249812" y="96140"/>
                    <a:pt x="1601642" y="96140"/>
                    <a:pt x="1924834" y="96140"/>
                  </a:cubicBezTo>
                  <a:cubicBezTo>
                    <a:pt x="2092566" y="96140"/>
                    <a:pt x="2149841" y="75684"/>
                    <a:pt x="2153932" y="30683"/>
                  </a:cubicBezTo>
                  <a:lnTo>
                    <a:pt x="2137568" y="30683"/>
                  </a:lnTo>
                  <a:lnTo>
                    <a:pt x="2137568" y="30683"/>
                  </a:lnTo>
                  <a:lnTo>
                    <a:pt x="30683" y="30683"/>
                  </a:lnTo>
                  <a:close/>
                </a:path>
              </a:pathLst>
            </a:custGeom>
            <a:solidFill>
              <a:schemeClr val="tx1">
                <a:lumMod val="50000"/>
                <a:lumOff val="50000"/>
              </a:schemeClr>
            </a:solid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1985ACE6-18FE-4B4E-8478-026B5D75589A}"/>
                </a:ext>
              </a:extLst>
            </p:cNvPr>
            <p:cNvSpPr/>
            <p:nvPr/>
          </p:nvSpPr>
          <p:spPr>
            <a:xfrm>
              <a:off x="2481568" y="4903820"/>
              <a:ext cx="7200228" cy="572745"/>
            </a:xfrm>
            <a:custGeom>
              <a:avLst/>
              <a:gdLst>
                <a:gd name="connsiteX0" fmla="*/ 30683 w 7200227"/>
                <a:gd name="connsiteY0" fmla="*/ 362057 h 572745"/>
                <a:gd name="connsiteX1" fmla="*/ 259781 w 7200227"/>
                <a:gd name="connsiteY1" fmla="*/ 562518 h 572745"/>
                <a:gd name="connsiteX2" fmla="*/ 3561249 w 7200227"/>
                <a:gd name="connsiteY2" fmla="*/ 562518 h 572745"/>
                <a:gd name="connsiteX3" fmla="*/ 3671707 w 7200227"/>
                <a:gd name="connsiteY3" fmla="*/ 562518 h 572745"/>
                <a:gd name="connsiteX4" fmla="*/ 6973175 w 7200227"/>
                <a:gd name="connsiteY4" fmla="*/ 562518 h 572745"/>
                <a:gd name="connsiteX5" fmla="*/ 7185909 w 7200227"/>
                <a:gd name="connsiteY5" fmla="*/ 362057 h 572745"/>
                <a:gd name="connsiteX6" fmla="*/ 7185909 w 7200227"/>
                <a:gd name="connsiteY6" fmla="*/ 30683 h 572745"/>
                <a:gd name="connsiteX7" fmla="*/ 30683 w 7200227"/>
                <a:gd name="connsiteY7" fmla="*/ 30683 h 572745"/>
                <a:gd name="connsiteX8" fmla="*/ 30683 w 7200227"/>
                <a:gd name="connsiteY8" fmla="*/ 362057 h 572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227" h="572745">
                  <a:moveTo>
                    <a:pt x="30683" y="362057"/>
                  </a:moveTo>
                  <a:cubicBezTo>
                    <a:pt x="30683" y="464333"/>
                    <a:pt x="141141" y="562518"/>
                    <a:pt x="259781" y="562518"/>
                  </a:cubicBezTo>
                  <a:lnTo>
                    <a:pt x="3561249" y="562518"/>
                  </a:lnTo>
                  <a:lnTo>
                    <a:pt x="3671707" y="562518"/>
                  </a:lnTo>
                  <a:lnTo>
                    <a:pt x="6973175" y="562518"/>
                  </a:lnTo>
                  <a:cubicBezTo>
                    <a:pt x="7091815" y="562518"/>
                    <a:pt x="7185909" y="464333"/>
                    <a:pt x="7185909" y="362057"/>
                  </a:cubicBezTo>
                  <a:lnTo>
                    <a:pt x="7185909" y="30683"/>
                  </a:lnTo>
                  <a:lnTo>
                    <a:pt x="30683" y="30683"/>
                  </a:lnTo>
                  <a:lnTo>
                    <a:pt x="30683" y="362057"/>
                  </a:lnTo>
                  <a:close/>
                </a:path>
              </a:pathLst>
            </a:custGeom>
            <a:solidFill>
              <a:schemeClr val="bg1">
                <a:lumMod val="75000"/>
              </a:schemeClr>
            </a:solid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A52B756D-9E3D-4A38-92FC-0C847E1F1E34}"/>
                </a:ext>
              </a:extLst>
            </p:cNvPr>
            <p:cNvSpPr/>
            <p:nvPr/>
          </p:nvSpPr>
          <p:spPr>
            <a:xfrm>
              <a:off x="2747714" y="910966"/>
              <a:ext cx="6676116" cy="3763756"/>
            </a:xfrm>
            <a:custGeom>
              <a:avLst/>
              <a:gdLst>
                <a:gd name="connsiteX0" fmla="*/ 30683 w 6586571"/>
                <a:gd name="connsiteY0" fmla="*/ 30683 h 3763755"/>
                <a:gd name="connsiteX1" fmla="*/ 6564071 w 6586571"/>
                <a:gd name="connsiteY1" fmla="*/ 30683 h 3763755"/>
                <a:gd name="connsiteX2" fmla="*/ 6564071 w 6586571"/>
                <a:gd name="connsiteY2" fmla="*/ 3753528 h 3763755"/>
                <a:gd name="connsiteX3" fmla="*/ 30683 w 6586571"/>
                <a:gd name="connsiteY3" fmla="*/ 3753528 h 3763755"/>
              </a:gdLst>
              <a:ahLst/>
              <a:cxnLst>
                <a:cxn ang="0">
                  <a:pos x="connsiteX0" y="connsiteY0"/>
                </a:cxn>
                <a:cxn ang="0">
                  <a:pos x="connsiteX1" y="connsiteY1"/>
                </a:cxn>
                <a:cxn ang="0">
                  <a:pos x="connsiteX2" y="connsiteY2"/>
                </a:cxn>
                <a:cxn ang="0">
                  <a:pos x="connsiteX3" y="connsiteY3"/>
                </a:cxn>
              </a:cxnLst>
              <a:rect l="l" t="t" r="r" b="b"/>
              <a:pathLst>
                <a:path w="6586571" h="3763755">
                  <a:moveTo>
                    <a:pt x="30683" y="30683"/>
                  </a:moveTo>
                  <a:lnTo>
                    <a:pt x="6564071" y="30683"/>
                  </a:lnTo>
                  <a:lnTo>
                    <a:pt x="6564071" y="3753528"/>
                  </a:lnTo>
                  <a:lnTo>
                    <a:pt x="30683" y="3753528"/>
                  </a:lnTo>
                  <a:close/>
                </a:path>
              </a:pathLst>
            </a:custGeom>
            <a:solidFill>
              <a:srgbClr val="F2F2F2"/>
            </a:solid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64BE3445-3A1E-46D6-8847-57A1CFDEC6F8}"/>
                </a:ext>
              </a:extLst>
            </p:cNvPr>
            <p:cNvSpPr/>
            <p:nvPr/>
          </p:nvSpPr>
          <p:spPr>
            <a:xfrm>
              <a:off x="5654591" y="939518"/>
              <a:ext cx="3769239" cy="3736342"/>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a:p>
          </p:txBody>
        </p:sp>
      </p:grpSp>
      <p:sp>
        <p:nvSpPr>
          <p:cNvPr id="2" name="그림 개체 틀 2">
            <a:extLst>
              <a:ext uri="{FF2B5EF4-FFF2-40B4-BE49-F238E27FC236}">
                <a16:creationId xmlns:a16="http://schemas.microsoft.com/office/drawing/2014/main" id="{3691A1FA-03B4-4607-AE9E-FBA0D97D06BF}"/>
              </a:ext>
            </a:extLst>
          </p:cNvPr>
          <p:cNvSpPr>
            <a:spLocks noGrp="1"/>
          </p:cNvSpPr>
          <p:nvPr>
            <p:ph type="pic" sz="quarter" idx="14" hasCustomPrompt="1"/>
          </p:nvPr>
        </p:nvSpPr>
        <p:spPr>
          <a:xfrm>
            <a:off x="0" y="1"/>
            <a:ext cx="12192000" cy="3884023"/>
          </a:xfrm>
          <a:custGeom>
            <a:avLst/>
            <a:gdLst>
              <a:gd name="connsiteX0" fmla="*/ 0 w 9144000"/>
              <a:gd name="connsiteY0" fmla="*/ 0 h 1556792"/>
              <a:gd name="connsiteX1" fmla="*/ 9144000 w 9144000"/>
              <a:gd name="connsiteY1" fmla="*/ 0 h 1556792"/>
              <a:gd name="connsiteX2" fmla="*/ 9144000 w 9144000"/>
              <a:gd name="connsiteY2" fmla="*/ 1556792 h 1556792"/>
              <a:gd name="connsiteX3" fmla="*/ 0 w 9144000"/>
              <a:gd name="connsiteY3" fmla="*/ 1556792 h 1556792"/>
              <a:gd name="connsiteX4" fmla="*/ 0 w 9144000"/>
              <a:gd name="connsiteY4" fmla="*/ 0 h 1556792"/>
              <a:gd name="connsiteX0" fmla="*/ 0 w 9144000"/>
              <a:gd name="connsiteY0" fmla="*/ 0 h 3176042"/>
              <a:gd name="connsiteX1" fmla="*/ 9144000 w 9144000"/>
              <a:gd name="connsiteY1" fmla="*/ 0 h 3176042"/>
              <a:gd name="connsiteX2" fmla="*/ 9144000 w 9144000"/>
              <a:gd name="connsiteY2" fmla="*/ 3176042 h 3176042"/>
              <a:gd name="connsiteX3" fmla="*/ 0 w 9144000"/>
              <a:gd name="connsiteY3" fmla="*/ 1556792 h 3176042"/>
              <a:gd name="connsiteX4" fmla="*/ 0 w 9144000"/>
              <a:gd name="connsiteY4" fmla="*/ 0 h 31760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3176042">
                <a:moveTo>
                  <a:pt x="0" y="0"/>
                </a:moveTo>
                <a:lnTo>
                  <a:pt x="9144000" y="0"/>
                </a:lnTo>
                <a:lnTo>
                  <a:pt x="9144000" y="3176042"/>
                </a:lnTo>
                <a:lnTo>
                  <a:pt x="0" y="1556792"/>
                </a:lnTo>
                <a:lnTo>
                  <a:pt x="0" y="0"/>
                </a:lnTo>
                <a:close/>
              </a:path>
            </a:pathLst>
          </a:custGeom>
          <a:solidFill>
            <a:schemeClr val="bg1">
              <a:lumMod val="95000"/>
            </a:schemeClr>
          </a:solidFill>
        </p:spPr>
        <p:txBody>
          <a:bodyPr anchor="ctr"/>
          <a:lstStyle>
            <a:lvl1pPr marL="0" indent="0" algn="ctr">
              <a:buNone/>
              <a:defRPr sz="1200">
                <a:solidFill>
                  <a:schemeClr val="tx1">
                    <a:lumMod val="75000"/>
                    <a:lumOff val="25000"/>
                  </a:schemeClr>
                </a:solidFill>
              </a:defRPr>
            </a:lvl1pPr>
          </a:lstStyle>
          <a:p>
            <a:r>
              <a:rPr lang="en-US" altLang="ko-KR"/>
              <a:t>Place Your Picture Here And Send To Back</a:t>
            </a:r>
            <a:endParaRPr lang="ko-KR" altLang="en-US"/>
          </a:p>
        </p:txBody>
      </p:sp>
      <p:sp>
        <p:nvSpPr>
          <p:cNvPr id="4" name="그림 개체 틀 2">
            <a:extLst>
              <a:ext uri="{FF2B5EF4-FFF2-40B4-BE49-F238E27FC236}">
                <a16:creationId xmlns:a16="http://schemas.microsoft.com/office/drawing/2014/main" id="{6D7EA1BA-3C62-48F3-A1C4-E3A6BD5C3FDC}"/>
              </a:ext>
            </a:extLst>
          </p:cNvPr>
          <p:cNvSpPr>
            <a:spLocks noGrp="1"/>
          </p:cNvSpPr>
          <p:nvPr>
            <p:ph type="pic" sz="quarter" idx="42" hasCustomPrompt="1"/>
          </p:nvPr>
        </p:nvSpPr>
        <p:spPr>
          <a:xfrm>
            <a:off x="767538" y="3202164"/>
            <a:ext cx="3917673" cy="2251458"/>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defRPr>
            </a:lvl1pPr>
          </a:lstStyle>
          <a:p>
            <a:r>
              <a:rPr lang="en-US" altLang="ko-KR"/>
              <a:t>Place Your Picture Here</a:t>
            </a:r>
            <a:endParaRPr lang="ko-KR" altLang="en-US"/>
          </a:p>
        </p:txBody>
      </p:sp>
    </p:spTree>
    <p:extLst>
      <p:ext uri="{BB962C8B-B14F-4D97-AF65-F5344CB8AC3E}">
        <p14:creationId xmlns:p14="http://schemas.microsoft.com/office/powerpoint/2010/main" val="121636620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5_Contents slide layout">
    <p:bg>
      <p:bgPr>
        <a:gradFill>
          <a:gsLst>
            <a:gs pos="0">
              <a:schemeClr val="accent1"/>
            </a:gs>
            <a:gs pos="27000">
              <a:schemeClr val="accent1">
                <a:lumMod val="70000"/>
                <a:lumOff val="30000"/>
              </a:schemeClr>
            </a:gs>
            <a:gs pos="50000">
              <a:schemeClr val="accent1">
                <a:lumMod val="60000"/>
                <a:lumOff val="40000"/>
              </a:schemeClr>
            </a:gs>
            <a:gs pos="73000">
              <a:schemeClr val="accent1">
                <a:lumMod val="70000"/>
                <a:lumOff val="30000"/>
              </a:schemeClr>
            </a:gs>
            <a:gs pos="100000">
              <a:schemeClr val="accent1"/>
            </a:gs>
          </a:gsLst>
          <a:lin ang="16200000" scaled="1"/>
        </a:gradFill>
        <a:effectLst/>
      </p:bgPr>
    </p:bg>
    <p:spTree>
      <p:nvGrpSpPr>
        <p:cNvPr id="1" name=""/>
        <p:cNvGrpSpPr/>
        <p:nvPr/>
      </p:nvGrpSpPr>
      <p:grpSpPr>
        <a:xfrm>
          <a:off x="0" y="0"/>
          <a:ext cx="0" cy="0"/>
          <a:chOff x="0" y="0"/>
          <a:chExt cx="0" cy="0"/>
        </a:xfrm>
      </p:grpSpPr>
      <p:grpSp>
        <p:nvGrpSpPr>
          <p:cNvPr id="216" name="Group 215">
            <a:extLst>
              <a:ext uri="{FF2B5EF4-FFF2-40B4-BE49-F238E27FC236}">
                <a16:creationId xmlns:a16="http://schemas.microsoft.com/office/drawing/2014/main" id="{CD7B0E81-B610-4A9D-8254-4298324FFAC9}"/>
              </a:ext>
            </a:extLst>
          </p:cNvPr>
          <p:cNvGrpSpPr/>
          <p:nvPr userDrawn="1"/>
        </p:nvGrpSpPr>
        <p:grpSpPr>
          <a:xfrm>
            <a:off x="-98982" y="-104349"/>
            <a:ext cx="12408253" cy="7045442"/>
            <a:chOff x="-98982" y="-104349"/>
            <a:chExt cx="12408253" cy="7045442"/>
          </a:xfrm>
          <a:solidFill>
            <a:schemeClr val="bg1">
              <a:alpha val="10000"/>
            </a:schemeClr>
          </a:solidFill>
        </p:grpSpPr>
        <p:cxnSp>
          <p:nvCxnSpPr>
            <p:cNvPr id="217" name="Straight Connector 216">
              <a:extLst>
                <a:ext uri="{FF2B5EF4-FFF2-40B4-BE49-F238E27FC236}">
                  <a16:creationId xmlns:a16="http://schemas.microsoft.com/office/drawing/2014/main" id="{E7893C73-8077-4BE1-981D-D4BE31914B05}"/>
                </a:ext>
              </a:extLst>
            </p:cNvPr>
            <p:cNvCxnSpPr>
              <a:cxnSpLocks/>
              <a:stCxn id="280" idx="7"/>
              <a:endCxn id="278" idx="2"/>
            </p:cNvCxnSpPr>
            <p:nvPr userDrawn="1"/>
          </p:nvCxnSpPr>
          <p:spPr>
            <a:xfrm>
              <a:off x="1584504" y="1905029"/>
              <a:ext cx="1703016" cy="94442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8" name="Straight Connector 217">
              <a:extLst>
                <a:ext uri="{FF2B5EF4-FFF2-40B4-BE49-F238E27FC236}">
                  <a16:creationId xmlns:a16="http://schemas.microsoft.com/office/drawing/2014/main" id="{68C258B3-310A-48E5-BA88-63CA0E07DA1F}"/>
                </a:ext>
              </a:extLst>
            </p:cNvPr>
            <p:cNvCxnSpPr>
              <a:cxnSpLocks/>
              <a:stCxn id="278" idx="4"/>
              <a:endCxn id="297" idx="1"/>
            </p:cNvCxnSpPr>
            <p:nvPr userDrawn="1"/>
          </p:nvCxnSpPr>
          <p:spPr>
            <a:xfrm flipV="1">
              <a:off x="3427782" y="2205662"/>
              <a:ext cx="482924" cy="57007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00883803-C1B8-48C6-BA64-7F4B323A2CA1}"/>
                </a:ext>
              </a:extLst>
            </p:cNvPr>
            <p:cNvCxnSpPr>
              <a:cxnSpLocks/>
              <a:stCxn id="283" idx="2"/>
              <a:endCxn id="295" idx="6"/>
            </p:cNvCxnSpPr>
            <p:nvPr userDrawn="1"/>
          </p:nvCxnSpPr>
          <p:spPr>
            <a:xfrm flipH="1">
              <a:off x="4004116" y="998896"/>
              <a:ext cx="1032867" cy="4144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a:extLst>
                <a:ext uri="{FF2B5EF4-FFF2-40B4-BE49-F238E27FC236}">
                  <a16:creationId xmlns:a16="http://schemas.microsoft.com/office/drawing/2014/main" id="{677DCBF3-4B2A-4A40-AAD9-8D2E62B936C9}"/>
                </a:ext>
              </a:extLst>
            </p:cNvPr>
            <p:cNvCxnSpPr>
              <a:cxnSpLocks/>
              <a:stCxn id="297" idx="5"/>
              <a:endCxn id="283" idx="1"/>
            </p:cNvCxnSpPr>
            <p:nvPr userDrawn="1"/>
          </p:nvCxnSpPr>
          <p:spPr>
            <a:xfrm flipV="1">
              <a:off x="4016342" y="1082390"/>
              <a:ext cx="1055225" cy="10176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0344E688-E110-4DFA-8A04-DF20F31191F9}"/>
                </a:ext>
              </a:extLst>
            </p:cNvPr>
            <p:cNvCxnSpPr>
              <a:cxnSpLocks/>
              <a:stCxn id="278" idx="5"/>
              <a:endCxn id="296" idx="1"/>
            </p:cNvCxnSpPr>
            <p:nvPr userDrawn="1"/>
          </p:nvCxnSpPr>
          <p:spPr>
            <a:xfrm flipV="1">
              <a:off x="3493690" y="2247314"/>
              <a:ext cx="1466461" cy="58328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B954AD7E-EAF9-4B74-9463-EB928E832F6D}"/>
                </a:ext>
              </a:extLst>
            </p:cNvPr>
            <p:cNvCxnSpPr>
              <a:cxnSpLocks/>
              <a:stCxn id="283" idx="0"/>
              <a:endCxn id="296" idx="4"/>
            </p:cNvCxnSpPr>
            <p:nvPr userDrawn="1"/>
          </p:nvCxnSpPr>
          <p:spPr>
            <a:xfrm flipH="1">
              <a:off x="5012969" y="1116974"/>
              <a:ext cx="142092" cy="100282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4919D8ED-4F84-4786-8C31-94762E936944}"/>
                </a:ext>
              </a:extLst>
            </p:cNvPr>
            <p:cNvCxnSpPr>
              <a:cxnSpLocks/>
              <a:stCxn id="297" idx="3"/>
              <a:endCxn id="295" idx="0"/>
            </p:cNvCxnSpPr>
            <p:nvPr userDrawn="1"/>
          </p:nvCxnSpPr>
          <p:spPr>
            <a:xfrm flipH="1" flipV="1">
              <a:off x="3892072" y="1525433"/>
              <a:ext cx="18633" cy="5745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4" name="Straight Connector 223">
              <a:extLst>
                <a:ext uri="{FF2B5EF4-FFF2-40B4-BE49-F238E27FC236}">
                  <a16:creationId xmlns:a16="http://schemas.microsoft.com/office/drawing/2014/main" id="{E0CE6993-6EF1-4911-817C-15059F7186E4}"/>
                </a:ext>
              </a:extLst>
            </p:cNvPr>
            <p:cNvCxnSpPr>
              <a:cxnSpLocks/>
              <a:stCxn id="403" idx="7"/>
              <a:endCxn id="285" idx="1"/>
            </p:cNvCxnSpPr>
            <p:nvPr userDrawn="1"/>
          </p:nvCxnSpPr>
          <p:spPr>
            <a:xfrm flipV="1">
              <a:off x="5140075" y="2350975"/>
              <a:ext cx="1066308" cy="5527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5" name="Straight Connector 224">
              <a:extLst>
                <a:ext uri="{FF2B5EF4-FFF2-40B4-BE49-F238E27FC236}">
                  <a16:creationId xmlns:a16="http://schemas.microsoft.com/office/drawing/2014/main" id="{FC5B031C-AEA3-46F7-9BBC-FA4402AAE00A}"/>
                </a:ext>
              </a:extLst>
            </p:cNvPr>
            <p:cNvCxnSpPr>
              <a:cxnSpLocks/>
              <a:stCxn id="283" idx="7"/>
              <a:endCxn id="285" idx="3"/>
            </p:cNvCxnSpPr>
            <p:nvPr userDrawn="1"/>
          </p:nvCxnSpPr>
          <p:spPr>
            <a:xfrm>
              <a:off x="5238555" y="1082390"/>
              <a:ext cx="967828" cy="111013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40E8A078-75E3-43B0-9BF9-97E5BC7B68A3}"/>
                </a:ext>
              </a:extLst>
            </p:cNvPr>
            <p:cNvCxnSpPr>
              <a:cxnSpLocks/>
              <a:stCxn id="282" idx="3"/>
            </p:cNvCxnSpPr>
            <p:nvPr userDrawn="1"/>
          </p:nvCxnSpPr>
          <p:spPr>
            <a:xfrm flipH="1" flipV="1">
              <a:off x="3211650" y="18443"/>
              <a:ext cx="498790" cy="58289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C2E27580-0038-4188-8457-52F5720DCD8F}"/>
                </a:ext>
              </a:extLst>
            </p:cNvPr>
            <p:cNvCxnSpPr>
              <a:cxnSpLocks/>
              <a:stCxn id="297" idx="6"/>
              <a:endCxn id="296" idx="2"/>
            </p:cNvCxnSpPr>
            <p:nvPr userDrawn="1"/>
          </p:nvCxnSpPr>
          <p:spPr>
            <a:xfrm>
              <a:off x="4038220" y="2152844"/>
              <a:ext cx="900054" cy="4165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F9C49D04-7BE5-465F-85E8-D376DC89E3EF}"/>
                </a:ext>
              </a:extLst>
            </p:cNvPr>
            <p:cNvCxnSpPr>
              <a:cxnSpLocks/>
              <a:stCxn id="282" idx="0"/>
              <a:endCxn id="295" idx="4"/>
            </p:cNvCxnSpPr>
            <p:nvPr userDrawn="1"/>
          </p:nvCxnSpPr>
          <p:spPr>
            <a:xfrm>
              <a:off x="3789668" y="792604"/>
              <a:ext cx="102405" cy="50874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5CECAE10-3F58-4B39-8A0A-CA3CFB4CFDBC}"/>
                </a:ext>
              </a:extLst>
            </p:cNvPr>
            <p:cNvCxnSpPr>
              <a:cxnSpLocks/>
              <a:stCxn id="296" idx="6"/>
              <a:endCxn id="285" idx="2"/>
            </p:cNvCxnSpPr>
            <p:nvPr userDrawn="1"/>
          </p:nvCxnSpPr>
          <p:spPr>
            <a:xfrm>
              <a:off x="5087665" y="2194496"/>
              <a:ext cx="1085901" cy="7725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A9D2C9EF-1FE7-4DDD-B537-64570F341CE0}"/>
                </a:ext>
              </a:extLst>
            </p:cNvPr>
            <p:cNvCxnSpPr>
              <a:cxnSpLocks/>
              <a:stCxn id="284" idx="0"/>
              <a:endCxn id="285" idx="4"/>
            </p:cNvCxnSpPr>
            <p:nvPr userDrawn="1"/>
          </p:nvCxnSpPr>
          <p:spPr>
            <a:xfrm>
              <a:off x="6243041" y="1291086"/>
              <a:ext cx="42569" cy="86861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59084052-86E8-42FD-9E4F-84B1DB28931E}"/>
                </a:ext>
              </a:extLst>
            </p:cNvPr>
            <p:cNvCxnSpPr>
              <a:cxnSpLocks/>
              <a:stCxn id="287" idx="1"/>
              <a:endCxn id="285" idx="5"/>
            </p:cNvCxnSpPr>
            <p:nvPr userDrawn="1"/>
          </p:nvCxnSpPr>
          <p:spPr>
            <a:xfrm flipH="1">
              <a:off x="6364837" y="570689"/>
              <a:ext cx="1332558" cy="162183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09CCE289-CECD-4196-8ED0-7B3069B3AAB1}"/>
                </a:ext>
              </a:extLst>
            </p:cNvPr>
            <p:cNvCxnSpPr>
              <a:cxnSpLocks/>
              <a:stCxn id="287" idx="0"/>
              <a:endCxn id="286" idx="4"/>
            </p:cNvCxnSpPr>
            <p:nvPr userDrawn="1"/>
          </p:nvCxnSpPr>
          <p:spPr>
            <a:xfrm flipH="1">
              <a:off x="7737803" y="592567"/>
              <a:ext cx="12410" cy="10175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3" name="Straight Connector 232">
              <a:extLst>
                <a:ext uri="{FF2B5EF4-FFF2-40B4-BE49-F238E27FC236}">
                  <a16:creationId xmlns:a16="http://schemas.microsoft.com/office/drawing/2014/main" id="{3D459DD2-AD68-420B-B350-7EB3E61ECAFF}"/>
                </a:ext>
              </a:extLst>
            </p:cNvPr>
            <p:cNvCxnSpPr>
              <a:cxnSpLocks/>
              <a:stCxn id="286" idx="2"/>
              <a:endCxn id="285" idx="6"/>
            </p:cNvCxnSpPr>
            <p:nvPr userDrawn="1"/>
          </p:nvCxnSpPr>
          <p:spPr>
            <a:xfrm flipH="1">
              <a:off x="6397654" y="1722181"/>
              <a:ext cx="1228105" cy="54956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4" name="Straight Connector 233">
              <a:extLst>
                <a:ext uri="{FF2B5EF4-FFF2-40B4-BE49-F238E27FC236}">
                  <a16:creationId xmlns:a16="http://schemas.microsoft.com/office/drawing/2014/main" id="{DFC84ECD-15D6-4737-86FB-BF1EF9E0981C}"/>
                </a:ext>
              </a:extLst>
            </p:cNvPr>
            <p:cNvCxnSpPr>
              <a:cxnSpLocks/>
              <a:stCxn id="286" idx="7"/>
              <a:endCxn id="426" idx="5"/>
            </p:cNvCxnSpPr>
            <p:nvPr userDrawn="1"/>
          </p:nvCxnSpPr>
          <p:spPr>
            <a:xfrm>
              <a:off x="7817030" y="1801408"/>
              <a:ext cx="1649913" cy="110528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5" name="Straight Connector 234">
              <a:extLst>
                <a:ext uri="{FF2B5EF4-FFF2-40B4-BE49-F238E27FC236}">
                  <a16:creationId xmlns:a16="http://schemas.microsoft.com/office/drawing/2014/main" id="{C3B44B58-6E74-46F3-BFDD-D07225FD011D}"/>
                </a:ext>
              </a:extLst>
            </p:cNvPr>
            <p:cNvCxnSpPr>
              <a:cxnSpLocks/>
              <a:stCxn id="286" idx="6"/>
              <a:endCxn id="293" idx="2"/>
            </p:cNvCxnSpPr>
            <p:nvPr userDrawn="1"/>
          </p:nvCxnSpPr>
          <p:spPr>
            <a:xfrm flipV="1">
              <a:off x="7849847" y="1627721"/>
              <a:ext cx="1344785" cy="9445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id="{EB9D69D3-BB75-4BA8-9CBC-26D30859BDF9}"/>
                </a:ext>
              </a:extLst>
            </p:cNvPr>
            <p:cNvCxnSpPr>
              <a:cxnSpLocks/>
              <a:stCxn id="293" idx="7"/>
              <a:endCxn id="294" idx="3"/>
            </p:cNvCxnSpPr>
            <p:nvPr userDrawn="1"/>
          </p:nvCxnSpPr>
          <p:spPr>
            <a:xfrm>
              <a:off x="9385903" y="1706948"/>
              <a:ext cx="910362" cy="84606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7" name="Straight Connector 236">
              <a:extLst>
                <a:ext uri="{FF2B5EF4-FFF2-40B4-BE49-F238E27FC236}">
                  <a16:creationId xmlns:a16="http://schemas.microsoft.com/office/drawing/2014/main" id="{82392879-260E-4414-AE85-45A19A8827EF}"/>
                </a:ext>
              </a:extLst>
            </p:cNvPr>
            <p:cNvCxnSpPr>
              <a:cxnSpLocks/>
              <a:stCxn id="279" idx="0"/>
              <a:endCxn id="278" idx="3"/>
            </p:cNvCxnSpPr>
            <p:nvPr userDrawn="1"/>
          </p:nvCxnSpPr>
          <p:spPr>
            <a:xfrm>
              <a:off x="2865686" y="1745404"/>
              <a:ext cx="476698" cy="103814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8" name="Straight Connector 237">
              <a:extLst>
                <a:ext uri="{FF2B5EF4-FFF2-40B4-BE49-F238E27FC236}">
                  <a16:creationId xmlns:a16="http://schemas.microsoft.com/office/drawing/2014/main" id="{98EC2102-37A1-4C8E-9212-B88F2AFF78DA}"/>
                </a:ext>
              </a:extLst>
            </p:cNvPr>
            <p:cNvCxnSpPr>
              <a:cxnSpLocks/>
              <a:stCxn id="295" idx="2"/>
              <a:endCxn id="279" idx="6"/>
            </p:cNvCxnSpPr>
            <p:nvPr userDrawn="1"/>
          </p:nvCxnSpPr>
          <p:spPr>
            <a:xfrm flipH="1">
              <a:off x="2983764" y="1413389"/>
              <a:ext cx="796264" cy="21393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9" name="Straight Connector 238">
              <a:extLst>
                <a:ext uri="{FF2B5EF4-FFF2-40B4-BE49-F238E27FC236}">
                  <a16:creationId xmlns:a16="http://schemas.microsoft.com/office/drawing/2014/main" id="{CADB3FE8-EC06-4978-955E-7FCA88DE58C2}"/>
                </a:ext>
              </a:extLst>
            </p:cNvPr>
            <p:cNvCxnSpPr>
              <a:cxnSpLocks/>
              <a:stCxn id="282" idx="1"/>
              <a:endCxn id="279" idx="5"/>
            </p:cNvCxnSpPr>
            <p:nvPr userDrawn="1"/>
          </p:nvCxnSpPr>
          <p:spPr>
            <a:xfrm flipH="1">
              <a:off x="2949180" y="759787"/>
              <a:ext cx="761261" cy="78404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a16="http://schemas.microsoft.com/office/drawing/2014/main" id="{6B9041CB-79FD-4DEB-983B-7DD05BB3482F}"/>
                </a:ext>
              </a:extLst>
            </p:cNvPr>
            <p:cNvCxnSpPr>
              <a:cxnSpLocks/>
              <a:stCxn id="281" idx="7"/>
              <a:endCxn id="279" idx="3"/>
            </p:cNvCxnSpPr>
            <p:nvPr userDrawn="1"/>
          </p:nvCxnSpPr>
          <p:spPr>
            <a:xfrm>
              <a:off x="2026273" y="811101"/>
              <a:ext cx="755920" cy="73273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1" name="Straight Connector 240">
              <a:extLst>
                <a:ext uri="{FF2B5EF4-FFF2-40B4-BE49-F238E27FC236}">
                  <a16:creationId xmlns:a16="http://schemas.microsoft.com/office/drawing/2014/main" id="{387A0A4B-956F-448F-9EC3-12CC7F0464C4}"/>
                </a:ext>
              </a:extLst>
            </p:cNvPr>
            <p:cNvCxnSpPr>
              <a:cxnSpLocks/>
              <a:stCxn id="280" idx="6"/>
              <a:endCxn id="279" idx="2"/>
            </p:cNvCxnSpPr>
            <p:nvPr userDrawn="1"/>
          </p:nvCxnSpPr>
          <p:spPr>
            <a:xfrm flipV="1">
              <a:off x="1617321" y="1627326"/>
              <a:ext cx="1130287" cy="19847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2" name="Straight Connector 241">
              <a:extLst>
                <a:ext uri="{FF2B5EF4-FFF2-40B4-BE49-F238E27FC236}">
                  <a16:creationId xmlns:a16="http://schemas.microsoft.com/office/drawing/2014/main" id="{010338F1-EB1B-401B-B2B6-E850EE8F7A1C}"/>
                </a:ext>
              </a:extLst>
            </p:cNvPr>
            <p:cNvCxnSpPr>
              <a:cxnSpLocks/>
              <a:stCxn id="300" idx="7"/>
              <a:endCxn id="280" idx="3"/>
            </p:cNvCxnSpPr>
            <p:nvPr userDrawn="1"/>
          </p:nvCxnSpPr>
          <p:spPr>
            <a:xfrm>
              <a:off x="562732" y="991183"/>
              <a:ext cx="863318" cy="75539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3" name="Straight Connector 242">
              <a:extLst>
                <a:ext uri="{FF2B5EF4-FFF2-40B4-BE49-F238E27FC236}">
                  <a16:creationId xmlns:a16="http://schemas.microsoft.com/office/drawing/2014/main" id="{645AAFE0-E646-4104-8441-DF1C589C1DF2}"/>
                </a:ext>
              </a:extLst>
            </p:cNvPr>
            <p:cNvCxnSpPr>
              <a:cxnSpLocks/>
              <a:stCxn id="300" idx="6"/>
              <a:endCxn id="281" idx="2"/>
            </p:cNvCxnSpPr>
            <p:nvPr userDrawn="1"/>
          </p:nvCxnSpPr>
          <p:spPr>
            <a:xfrm flipV="1">
              <a:off x="584609" y="758283"/>
              <a:ext cx="1314149" cy="18008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4" name="Straight Connector 243">
              <a:extLst>
                <a:ext uri="{FF2B5EF4-FFF2-40B4-BE49-F238E27FC236}">
                  <a16:creationId xmlns:a16="http://schemas.microsoft.com/office/drawing/2014/main" id="{BACFB9E6-46F7-48A5-AD60-45B33C791046}"/>
                </a:ext>
              </a:extLst>
            </p:cNvPr>
            <p:cNvCxnSpPr>
              <a:cxnSpLocks/>
              <a:stCxn id="300" idx="5"/>
            </p:cNvCxnSpPr>
            <p:nvPr userDrawn="1"/>
          </p:nvCxnSpPr>
          <p:spPr>
            <a:xfrm flipV="1">
              <a:off x="562732" y="7695"/>
              <a:ext cx="830501" cy="87785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5" name="Straight Connector 244">
              <a:extLst>
                <a:ext uri="{FF2B5EF4-FFF2-40B4-BE49-F238E27FC236}">
                  <a16:creationId xmlns:a16="http://schemas.microsoft.com/office/drawing/2014/main" id="{F78232E1-7B15-4981-9C87-83FDB747C79F}"/>
                </a:ext>
              </a:extLst>
            </p:cNvPr>
            <p:cNvCxnSpPr>
              <a:cxnSpLocks/>
              <a:stCxn id="281" idx="4"/>
            </p:cNvCxnSpPr>
            <p:nvPr userDrawn="1"/>
          </p:nvCxnSpPr>
          <p:spPr>
            <a:xfrm flipH="1" flipV="1">
              <a:off x="1913190" y="8940"/>
              <a:ext cx="60264" cy="6746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6" name="Straight Connector 245">
              <a:extLst>
                <a:ext uri="{FF2B5EF4-FFF2-40B4-BE49-F238E27FC236}">
                  <a16:creationId xmlns:a16="http://schemas.microsoft.com/office/drawing/2014/main" id="{32439E9B-3AAE-4BCD-A004-1BC2CE9BFFA0}"/>
                </a:ext>
              </a:extLst>
            </p:cNvPr>
            <p:cNvCxnSpPr>
              <a:cxnSpLocks/>
              <a:stCxn id="281" idx="5"/>
            </p:cNvCxnSpPr>
            <p:nvPr userDrawn="1"/>
          </p:nvCxnSpPr>
          <p:spPr>
            <a:xfrm flipV="1">
              <a:off x="2026273" y="21571"/>
              <a:ext cx="969507" cy="6838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7" name="Straight Connector 246">
              <a:extLst>
                <a:ext uri="{FF2B5EF4-FFF2-40B4-BE49-F238E27FC236}">
                  <a16:creationId xmlns:a16="http://schemas.microsoft.com/office/drawing/2014/main" id="{5A067206-AAEE-45A3-A790-EE2DFDE483C5}"/>
                </a:ext>
              </a:extLst>
            </p:cNvPr>
            <p:cNvCxnSpPr>
              <a:cxnSpLocks/>
              <a:stCxn id="282" idx="5"/>
            </p:cNvCxnSpPr>
            <p:nvPr userDrawn="1"/>
          </p:nvCxnSpPr>
          <p:spPr>
            <a:xfrm flipV="1">
              <a:off x="3868895" y="-11241"/>
              <a:ext cx="430441" cy="61257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8" name="Straight Connector 247">
              <a:extLst>
                <a:ext uri="{FF2B5EF4-FFF2-40B4-BE49-F238E27FC236}">
                  <a16:creationId xmlns:a16="http://schemas.microsoft.com/office/drawing/2014/main" id="{9C0C6BA8-DD13-442C-86C7-E73F726D8199}"/>
                </a:ext>
              </a:extLst>
            </p:cNvPr>
            <p:cNvCxnSpPr>
              <a:cxnSpLocks/>
              <a:stCxn id="281" idx="6"/>
              <a:endCxn id="282" idx="2"/>
            </p:cNvCxnSpPr>
            <p:nvPr userDrawn="1"/>
          </p:nvCxnSpPr>
          <p:spPr>
            <a:xfrm flipV="1">
              <a:off x="2048150" y="680560"/>
              <a:ext cx="1629474" cy="7772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9" name="Straight Connector 248">
              <a:extLst>
                <a:ext uri="{FF2B5EF4-FFF2-40B4-BE49-F238E27FC236}">
                  <a16:creationId xmlns:a16="http://schemas.microsoft.com/office/drawing/2014/main" id="{3D5F6161-D8C2-4FF3-92C9-77489ABBE88A}"/>
                </a:ext>
              </a:extLst>
            </p:cNvPr>
            <p:cNvCxnSpPr>
              <a:cxnSpLocks/>
              <a:stCxn id="282" idx="6"/>
              <a:endCxn id="283" idx="3"/>
            </p:cNvCxnSpPr>
            <p:nvPr userDrawn="1"/>
          </p:nvCxnSpPr>
          <p:spPr>
            <a:xfrm>
              <a:off x="3901712" y="680560"/>
              <a:ext cx="1169856" cy="23484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0" name="Straight Connector 249">
              <a:extLst>
                <a:ext uri="{FF2B5EF4-FFF2-40B4-BE49-F238E27FC236}">
                  <a16:creationId xmlns:a16="http://schemas.microsoft.com/office/drawing/2014/main" id="{868FC51A-2C86-45DF-8AFA-92593ABA00A2}"/>
                </a:ext>
              </a:extLst>
            </p:cNvPr>
            <p:cNvCxnSpPr>
              <a:cxnSpLocks/>
              <a:stCxn id="284" idx="2"/>
              <a:endCxn id="283" idx="6"/>
            </p:cNvCxnSpPr>
            <p:nvPr userDrawn="1"/>
          </p:nvCxnSpPr>
          <p:spPr>
            <a:xfrm flipH="1" flipV="1">
              <a:off x="5273139" y="998896"/>
              <a:ext cx="895205" cy="2174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1" name="Straight Connector 250">
              <a:extLst>
                <a:ext uri="{FF2B5EF4-FFF2-40B4-BE49-F238E27FC236}">
                  <a16:creationId xmlns:a16="http://schemas.microsoft.com/office/drawing/2014/main" id="{FDCD7B18-D953-49D6-B44B-8DAEFD98D1E3}"/>
                </a:ext>
              </a:extLst>
            </p:cNvPr>
            <p:cNvCxnSpPr>
              <a:cxnSpLocks/>
              <a:stCxn id="305" idx="0"/>
              <a:endCxn id="283" idx="5"/>
            </p:cNvCxnSpPr>
            <p:nvPr userDrawn="1"/>
          </p:nvCxnSpPr>
          <p:spPr>
            <a:xfrm flipH="1">
              <a:off x="5238555" y="-6145"/>
              <a:ext cx="1269576" cy="92154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2" name="Straight Connector 251">
              <a:extLst>
                <a:ext uri="{FF2B5EF4-FFF2-40B4-BE49-F238E27FC236}">
                  <a16:creationId xmlns:a16="http://schemas.microsoft.com/office/drawing/2014/main" id="{43795FD9-1912-46BD-AC5F-FDC9A9F33B69}"/>
                </a:ext>
              </a:extLst>
            </p:cNvPr>
            <p:cNvCxnSpPr>
              <a:cxnSpLocks/>
              <a:endCxn id="283" idx="4"/>
            </p:cNvCxnSpPr>
            <p:nvPr userDrawn="1"/>
          </p:nvCxnSpPr>
          <p:spPr>
            <a:xfrm>
              <a:off x="4883094" y="-29536"/>
              <a:ext cx="271967" cy="91035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3" name="Straight Connector 252">
              <a:extLst>
                <a:ext uri="{FF2B5EF4-FFF2-40B4-BE49-F238E27FC236}">
                  <a16:creationId xmlns:a16="http://schemas.microsoft.com/office/drawing/2014/main" id="{EE812A3C-9383-4E5B-B1DE-E3327DC9DCEE}"/>
                </a:ext>
              </a:extLst>
            </p:cNvPr>
            <p:cNvCxnSpPr>
              <a:cxnSpLocks/>
              <a:stCxn id="305" idx="2"/>
              <a:endCxn id="284" idx="4"/>
            </p:cNvCxnSpPr>
            <p:nvPr userDrawn="1"/>
          </p:nvCxnSpPr>
          <p:spPr>
            <a:xfrm flipH="1">
              <a:off x="6243041" y="-5452"/>
              <a:ext cx="339634" cy="11471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4" name="Straight Connector 253">
              <a:extLst>
                <a:ext uri="{FF2B5EF4-FFF2-40B4-BE49-F238E27FC236}">
                  <a16:creationId xmlns:a16="http://schemas.microsoft.com/office/drawing/2014/main" id="{9A8508C5-716D-4CDC-B678-A6758E398C71}"/>
                </a:ext>
              </a:extLst>
            </p:cNvPr>
            <p:cNvCxnSpPr>
              <a:cxnSpLocks/>
              <a:stCxn id="287" idx="2"/>
              <a:endCxn id="284" idx="6"/>
            </p:cNvCxnSpPr>
            <p:nvPr userDrawn="1"/>
          </p:nvCxnSpPr>
          <p:spPr>
            <a:xfrm flipH="1">
              <a:off x="6317737" y="517871"/>
              <a:ext cx="1357780" cy="69851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5" name="Straight Connector 254">
              <a:extLst>
                <a:ext uri="{FF2B5EF4-FFF2-40B4-BE49-F238E27FC236}">
                  <a16:creationId xmlns:a16="http://schemas.microsoft.com/office/drawing/2014/main" id="{7D3F4BF5-94EA-4DC1-A167-B5BEF787E345}"/>
                </a:ext>
              </a:extLst>
            </p:cNvPr>
            <p:cNvCxnSpPr>
              <a:cxnSpLocks/>
              <a:stCxn id="287" idx="4"/>
            </p:cNvCxnSpPr>
            <p:nvPr userDrawn="1"/>
          </p:nvCxnSpPr>
          <p:spPr>
            <a:xfrm flipV="1">
              <a:off x="7750213" y="54467"/>
              <a:ext cx="93642" cy="38870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6" name="Straight Connector 255">
              <a:extLst>
                <a:ext uri="{FF2B5EF4-FFF2-40B4-BE49-F238E27FC236}">
                  <a16:creationId xmlns:a16="http://schemas.microsoft.com/office/drawing/2014/main" id="{A8FFC4F5-2AA2-44C5-903D-54DE1D04D69D}"/>
                </a:ext>
              </a:extLst>
            </p:cNvPr>
            <p:cNvCxnSpPr>
              <a:cxnSpLocks/>
              <a:stCxn id="288" idx="3"/>
            </p:cNvCxnSpPr>
            <p:nvPr userDrawn="1"/>
          </p:nvCxnSpPr>
          <p:spPr>
            <a:xfrm flipH="1" flipV="1">
              <a:off x="8652184" y="-11241"/>
              <a:ext cx="511421" cy="35677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28BE5A43-7505-42CC-97E9-7E70A1E876E5}"/>
                </a:ext>
              </a:extLst>
            </p:cNvPr>
            <p:cNvCxnSpPr>
              <a:cxnSpLocks/>
              <a:stCxn id="288" idx="2"/>
              <a:endCxn id="287" idx="6"/>
            </p:cNvCxnSpPr>
            <p:nvPr userDrawn="1"/>
          </p:nvCxnSpPr>
          <p:spPr>
            <a:xfrm flipH="1">
              <a:off x="7824909" y="424760"/>
              <a:ext cx="1305879" cy="93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8" name="Straight Connector 257">
              <a:extLst>
                <a:ext uri="{FF2B5EF4-FFF2-40B4-BE49-F238E27FC236}">
                  <a16:creationId xmlns:a16="http://schemas.microsoft.com/office/drawing/2014/main" id="{2A9289CB-2AE8-4943-82A8-9527CE879B43}"/>
                </a:ext>
              </a:extLst>
            </p:cNvPr>
            <p:cNvCxnSpPr>
              <a:cxnSpLocks/>
              <a:stCxn id="293" idx="4"/>
              <a:endCxn id="288" idx="0"/>
            </p:cNvCxnSpPr>
            <p:nvPr userDrawn="1"/>
          </p:nvCxnSpPr>
          <p:spPr>
            <a:xfrm flipH="1" flipV="1">
              <a:off x="9242832" y="536804"/>
              <a:ext cx="63844" cy="9788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322A7A70-B072-4125-9E1A-BA3D46AE5772}"/>
                </a:ext>
              </a:extLst>
            </p:cNvPr>
            <p:cNvCxnSpPr>
              <a:cxnSpLocks/>
              <a:stCxn id="292" idx="3"/>
              <a:endCxn id="288" idx="7"/>
            </p:cNvCxnSpPr>
            <p:nvPr userDrawn="1"/>
          </p:nvCxnSpPr>
          <p:spPr>
            <a:xfrm flipH="1" flipV="1">
              <a:off x="9322059" y="503987"/>
              <a:ext cx="1572968" cy="6496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0" name="Straight Connector 259">
              <a:extLst>
                <a:ext uri="{FF2B5EF4-FFF2-40B4-BE49-F238E27FC236}">
                  <a16:creationId xmlns:a16="http://schemas.microsoft.com/office/drawing/2014/main" id="{759896C0-45C9-4D01-8C50-C08934F9602C}"/>
                </a:ext>
              </a:extLst>
            </p:cNvPr>
            <p:cNvCxnSpPr>
              <a:cxnSpLocks/>
              <a:stCxn id="292" idx="2"/>
              <a:endCxn id="293" idx="6"/>
            </p:cNvCxnSpPr>
            <p:nvPr userDrawn="1"/>
          </p:nvCxnSpPr>
          <p:spPr>
            <a:xfrm flipH="1">
              <a:off x="9418720" y="1237716"/>
              <a:ext cx="1459318" cy="3900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1" name="Straight Connector 260">
              <a:extLst>
                <a:ext uri="{FF2B5EF4-FFF2-40B4-BE49-F238E27FC236}">
                  <a16:creationId xmlns:a16="http://schemas.microsoft.com/office/drawing/2014/main" id="{D8221D39-0988-4BD8-95BE-88AF63B2890C}"/>
                </a:ext>
              </a:extLst>
            </p:cNvPr>
            <p:cNvCxnSpPr>
              <a:cxnSpLocks/>
              <a:stCxn id="292" idx="1"/>
              <a:endCxn id="294" idx="4"/>
            </p:cNvCxnSpPr>
            <p:nvPr userDrawn="1"/>
          </p:nvCxnSpPr>
          <p:spPr>
            <a:xfrm flipH="1">
              <a:off x="10349083" y="1309164"/>
              <a:ext cx="576378" cy="122196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2" name="Straight Connector 261">
              <a:extLst>
                <a:ext uri="{FF2B5EF4-FFF2-40B4-BE49-F238E27FC236}">
                  <a16:creationId xmlns:a16="http://schemas.microsoft.com/office/drawing/2014/main" id="{E5D692F5-00C0-4A6A-A758-97B0A0AEF3DF}"/>
                </a:ext>
              </a:extLst>
            </p:cNvPr>
            <p:cNvCxnSpPr>
              <a:cxnSpLocks/>
              <a:stCxn id="290" idx="1"/>
              <a:endCxn id="294" idx="5"/>
            </p:cNvCxnSpPr>
            <p:nvPr userDrawn="1"/>
          </p:nvCxnSpPr>
          <p:spPr>
            <a:xfrm flipH="1">
              <a:off x="10401901" y="1774673"/>
              <a:ext cx="1757220" cy="7783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3" name="Straight Connector 262">
              <a:extLst>
                <a:ext uri="{FF2B5EF4-FFF2-40B4-BE49-F238E27FC236}">
                  <a16:creationId xmlns:a16="http://schemas.microsoft.com/office/drawing/2014/main" id="{D4855F3D-A600-42F2-AD82-6F1BFA4C93FA}"/>
                </a:ext>
              </a:extLst>
            </p:cNvPr>
            <p:cNvCxnSpPr>
              <a:cxnSpLocks/>
              <a:stCxn id="290" idx="0"/>
              <a:endCxn id="291" idx="4"/>
            </p:cNvCxnSpPr>
            <p:nvPr userDrawn="1"/>
          </p:nvCxnSpPr>
          <p:spPr>
            <a:xfrm flipH="1">
              <a:off x="11893491" y="1806534"/>
              <a:ext cx="313099" cy="9575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4" name="Straight Connector 263">
              <a:extLst>
                <a:ext uri="{FF2B5EF4-FFF2-40B4-BE49-F238E27FC236}">
                  <a16:creationId xmlns:a16="http://schemas.microsoft.com/office/drawing/2014/main" id="{2618BD81-7499-4C74-A73B-527982EC8B66}"/>
                </a:ext>
              </a:extLst>
            </p:cNvPr>
            <p:cNvCxnSpPr>
              <a:cxnSpLocks/>
              <a:stCxn id="362" idx="7"/>
              <a:endCxn id="427" idx="1"/>
            </p:cNvCxnSpPr>
            <p:nvPr userDrawn="1"/>
          </p:nvCxnSpPr>
          <p:spPr>
            <a:xfrm flipH="1" flipV="1">
              <a:off x="8117425" y="3321916"/>
              <a:ext cx="642685" cy="110611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5" name="Straight Connector 264">
              <a:extLst>
                <a:ext uri="{FF2B5EF4-FFF2-40B4-BE49-F238E27FC236}">
                  <a16:creationId xmlns:a16="http://schemas.microsoft.com/office/drawing/2014/main" id="{415858D3-1BF7-4A22-9163-018B60237EEE}"/>
                </a:ext>
              </a:extLst>
            </p:cNvPr>
            <p:cNvCxnSpPr>
              <a:cxnSpLocks/>
              <a:endCxn id="289" idx="6"/>
            </p:cNvCxnSpPr>
            <p:nvPr userDrawn="1"/>
          </p:nvCxnSpPr>
          <p:spPr>
            <a:xfrm flipH="1">
              <a:off x="11941804" y="350882"/>
              <a:ext cx="294325" cy="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6" name="Straight Connector 265">
              <a:extLst>
                <a:ext uri="{FF2B5EF4-FFF2-40B4-BE49-F238E27FC236}">
                  <a16:creationId xmlns:a16="http://schemas.microsoft.com/office/drawing/2014/main" id="{9029EE5B-033F-42D3-BBBF-E7412984ED14}"/>
                </a:ext>
              </a:extLst>
            </p:cNvPr>
            <p:cNvCxnSpPr>
              <a:cxnSpLocks/>
              <a:stCxn id="362" idx="0"/>
              <a:endCxn id="426" idx="3"/>
            </p:cNvCxnSpPr>
            <p:nvPr userDrawn="1"/>
          </p:nvCxnSpPr>
          <p:spPr>
            <a:xfrm flipV="1">
              <a:off x="8839337" y="3056346"/>
              <a:ext cx="575543" cy="133887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7" name="Straight Connector 266">
              <a:extLst>
                <a:ext uri="{FF2B5EF4-FFF2-40B4-BE49-F238E27FC236}">
                  <a16:creationId xmlns:a16="http://schemas.microsoft.com/office/drawing/2014/main" id="{D288CAE0-27FC-4160-85DB-24D1F26CC1BA}"/>
                </a:ext>
              </a:extLst>
            </p:cNvPr>
            <p:cNvCxnSpPr>
              <a:cxnSpLocks/>
              <a:stCxn id="374" idx="0"/>
              <a:endCxn id="425" idx="0"/>
            </p:cNvCxnSpPr>
            <p:nvPr userDrawn="1"/>
          </p:nvCxnSpPr>
          <p:spPr>
            <a:xfrm flipH="1" flipV="1">
              <a:off x="10593831" y="3434127"/>
              <a:ext cx="970340" cy="111667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a16="http://schemas.microsoft.com/office/drawing/2014/main" id="{F4CB54ED-0F92-4AA1-9C5E-47D93910C07D}"/>
                </a:ext>
              </a:extLst>
            </p:cNvPr>
            <p:cNvCxnSpPr>
              <a:cxnSpLocks/>
              <a:stCxn id="374" idx="1"/>
              <a:endCxn id="291" idx="0"/>
            </p:cNvCxnSpPr>
            <p:nvPr userDrawn="1"/>
          </p:nvCxnSpPr>
          <p:spPr>
            <a:xfrm flipV="1">
              <a:off x="11616989" y="2983008"/>
              <a:ext cx="228732" cy="15896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9" name="Straight Connector 268">
              <a:extLst>
                <a:ext uri="{FF2B5EF4-FFF2-40B4-BE49-F238E27FC236}">
                  <a16:creationId xmlns:a16="http://schemas.microsoft.com/office/drawing/2014/main" id="{0460B3D9-1F2D-420E-9590-EE19B3534F7F}"/>
                </a:ext>
              </a:extLst>
            </p:cNvPr>
            <p:cNvCxnSpPr>
              <a:cxnSpLocks/>
              <a:stCxn id="291" idx="2"/>
              <a:endCxn id="294" idx="6"/>
            </p:cNvCxnSpPr>
            <p:nvPr userDrawn="1"/>
          </p:nvCxnSpPr>
          <p:spPr>
            <a:xfrm flipH="1" flipV="1">
              <a:off x="10423779" y="2605827"/>
              <a:ext cx="1336358" cy="24382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70" name="Straight Connector 269">
              <a:extLst>
                <a:ext uri="{FF2B5EF4-FFF2-40B4-BE49-F238E27FC236}">
                  <a16:creationId xmlns:a16="http://schemas.microsoft.com/office/drawing/2014/main" id="{470E3097-6465-4EC3-9ED9-B648E6A7DC7A}"/>
                </a:ext>
              </a:extLst>
            </p:cNvPr>
            <p:cNvCxnSpPr>
              <a:cxnSpLocks/>
              <a:stCxn id="290" idx="2"/>
              <a:endCxn id="292" idx="6"/>
            </p:cNvCxnSpPr>
            <p:nvPr userDrawn="1"/>
          </p:nvCxnSpPr>
          <p:spPr>
            <a:xfrm flipH="1" flipV="1">
              <a:off x="11097954" y="1194675"/>
              <a:ext cx="1050131" cy="52390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71" name="Straight Connector 270">
              <a:extLst>
                <a:ext uri="{FF2B5EF4-FFF2-40B4-BE49-F238E27FC236}">
                  <a16:creationId xmlns:a16="http://schemas.microsoft.com/office/drawing/2014/main" id="{05F76776-81A4-4240-B4FF-973AC41CC5C3}"/>
                </a:ext>
              </a:extLst>
            </p:cNvPr>
            <p:cNvCxnSpPr>
              <a:cxnSpLocks/>
              <a:stCxn id="289" idx="1"/>
              <a:endCxn id="292" idx="5"/>
            </p:cNvCxnSpPr>
            <p:nvPr userDrawn="1"/>
          </p:nvCxnSpPr>
          <p:spPr>
            <a:xfrm flipH="1">
              <a:off x="11050531" y="430109"/>
              <a:ext cx="700002" cy="69311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72" name="Straight Connector 271">
              <a:extLst>
                <a:ext uri="{FF2B5EF4-FFF2-40B4-BE49-F238E27FC236}">
                  <a16:creationId xmlns:a16="http://schemas.microsoft.com/office/drawing/2014/main" id="{7C1E769F-541B-43B2-A1B8-13E0063F9283}"/>
                </a:ext>
              </a:extLst>
            </p:cNvPr>
            <p:cNvCxnSpPr>
              <a:cxnSpLocks/>
              <a:stCxn id="289" idx="3"/>
              <a:endCxn id="306" idx="1"/>
            </p:cNvCxnSpPr>
            <p:nvPr userDrawn="1"/>
          </p:nvCxnSpPr>
          <p:spPr>
            <a:xfrm flipH="1" flipV="1">
              <a:off x="10480717" y="1658"/>
              <a:ext cx="1269816" cy="26999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73" name="Straight Connector 272">
              <a:extLst>
                <a:ext uri="{FF2B5EF4-FFF2-40B4-BE49-F238E27FC236}">
                  <a16:creationId xmlns:a16="http://schemas.microsoft.com/office/drawing/2014/main" id="{A364C1B0-2AAC-4AFD-AEAA-85F644FA7843}"/>
                </a:ext>
              </a:extLst>
            </p:cNvPr>
            <p:cNvCxnSpPr>
              <a:cxnSpLocks/>
              <a:stCxn id="292" idx="4"/>
              <a:endCxn id="306" idx="2"/>
            </p:cNvCxnSpPr>
            <p:nvPr userDrawn="1"/>
          </p:nvCxnSpPr>
          <p:spPr>
            <a:xfrm flipH="1" flipV="1">
              <a:off x="10368902" y="619"/>
              <a:ext cx="597574" cy="110561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74" name="Straight Connector 273">
              <a:extLst>
                <a:ext uri="{FF2B5EF4-FFF2-40B4-BE49-F238E27FC236}">
                  <a16:creationId xmlns:a16="http://schemas.microsoft.com/office/drawing/2014/main" id="{DC69A0BA-54EF-4370-B01E-B4A5BF46D544}"/>
                </a:ext>
              </a:extLst>
            </p:cNvPr>
            <p:cNvCxnSpPr>
              <a:cxnSpLocks/>
              <a:stCxn id="288" idx="5"/>
              <a:endCxn id="306" idx="0"/>
            </p:cNvCxnSpPr>
            <p:nvPr userDrawn="1"/>
          </p:nvCxnSpPr>
          <p:spPr>
            <a:xfrm flipV="1">
              <a:off x="9322059" y="-420"/>
              <a:ext cx="935027" cy="34595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75" name="Straight Connector 274">
              <a:extLst>
                <a:ext uri="{FF2B5EF4-FFF2-40B4-BE49-F238E27FC236}">
                  <a16:creationId xmlns:a16="http://schemas.microsoft.com/office/drawing/2014/main" id="{A53C4522-67C1-4D46-9C9C-495B99DDD1B4}"/>
                </a:ext>
              </a:extLst>
            </p:cNvPr>
            <p:cNvCxnSpPr>
              <a:cxnSpLocks/>
              <a:stCxn id="289" idx="7"/>
              <a:endCxn id="290" idx="3"/>
            </p:cNvCxnSpPr>
            <p:nvPr userDrawn="1"/>
          </p:nvCxnSpPr>
          <p:spPr>
            <a:xfrm>
              <a:off x="11908987" y="430109"/>
              <a:ext cx="270959" cy="124100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76" name="Straight Connector 275">
              <a:extLst>
                <a:ext uri="{FF2B5EF4-FFF2-40B4-BE49-F238E27FC236}">
                  <a16:creationId xmlns:a16="http://schemas.microsoft.com/office/drawing/2014/main" id="{778F57A1-5CDD-455C-B229-B0D597EA68B8}"/>
                </a:ext>
              </a:extLst>
            </p:cNvPr>
            <p:cNvCxnSpPr>
              <a:cxnSpLocks/>
              <a:stCxn id="287" idx="7"/>
              <a:endCxn id="293" idx="3"/>
            </p:cNvCxnSpPr>
            <p:nvPr userDrawn="1"/>
          </p:nvCxnSpPr>
          <p:spPr>
            <a:xfrm>
              <a:off x="7803031" y="570690"/>
              <a:ext cx="1424418" cy="9778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77" name="Straight Connector 276">
              <a:extLst>
                <a:ext uri="{FF2B5EF4-FFF2-40B4-BE49-F238E27FC236}">
                  <a16:creationId xmlns:a16="http://schemas.microsoft.com/office/drawing/2014/main" id="{7C15B007-5135-4B21-8D4C-16BA23F649CC}"/>
                </a:ext>
              </a:extLst>
            </p:cNvPr>
            <p:cNvCxnSpPr>
              <a:cxnSpLocks/>
              <a:endCxn id="289" idx="4"/>
            </p:cNvCxnSpPr>
            <p:nvPr userDrawn="1"/>
          </p:nvCxnSpPr>
          <p:spPr>
            <a:xfrm flipH="1">
              <a:off x="11829760" y="8940"/>
              <a:ext cx="14366" cy="22989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278" name="Oval 277">
              <a:extLst>
                <a:ext uri="{FF2B5EF4-FFF2-40B4-BE49-F238E27FC236}">
                  <a16:creationId xmlns:a16="http://schemas.microsoft.com/office/drawing/2014/main" id="{2C73B2E8-418D-44C1-99B4-42CB6E71E485}"/>
                </a:ext>
              </a:extLst>
            </p:cNvPr>
            <p:cNvSpPr/>
            <p:nvPr userDrawn="1"/>
          </p:nvSpPr>
          <p:spPr>
            <a:xfrm rot="1036530" flipV="1">
              <a:off x="3282465" y="2770682"/>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9" name="Oval 278">
              <a:extLst>
                <a:ext uri="{FF2B5EF4-FFF2-40B4-BE49-F238E27FC236}">
                  <a16:creationId xmlns:a16="http://schemas.microsoft.com/office/drawing/2014/main" id="{ABD265EB-C007-43B7-B5D8-12E2F144252A}"/>
                </a:ext>
              </a:extLst>
            </p:cNvPr>
            <p:cNvSpPr/>
            <p:nvPr userDrawn="1"/>
          </p:nvSpPr>
          <p:spPr>
            <a:xfrm flipV="1">
              <a:off x="2747608" y="1509248"/>
              <a:ext cx="236156" cy="236156"/>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0" name="Oval 279">
              <a:extLst>
                <a:ext uri="{FF2B5EF4-FFF2-40B4-BE49-F238E27FC236}">
                  <a16:creationId xmlns:a16="http://schemas.microsoft.com/office/drawing/2014/main" id="{116E17A9-C87E-4D32-ACEA-2F2EC0F5AE7C}"/>
                </a:ext>
              </a:extLst>
            </p:cNvPr>
            <p:cNvSpPr/>
            <p:nvPr userDrawn="1"/>
          </p:nvSpPr>
          <p:spPr>
            <a:xfrm flipV="1">
              <a:off x="1393233" y="1713758"/>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1" name="Oval 280">
              <a:extLst>
                <a:ext uri="{FF2B5EF4-FFF2-40B4-BE49-F238E27FC236}">
                  <a16:creationId xmlns:a16="http://schemas.microsoft.com/office/drawing/2014/main" id="{017D0F1B-AF12-44F4-91F8-54D65272542F}"/>
                </a:ext>
              </a:extLst>
            </p:cNvPr>
            <p:cNvSpPr>
              <a:spLocks noChangeAspect="1"/>
            </p:cNvSpPr>
            <p:nvPr userDrawn="1"/>
          </p:nvSpPr>
          <p:spPr>
            <a:xfrm flipV="1">
              <a:off x="1898758" y="683587"/>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2" name="Oval 281">
              <a:extLst>
                <a:ext uri="{FF2B5EF4-FFF2-40B4-BE49-F238E27FC236}">
                  <a16:creationId xmlns:a16="http://schemas.microsoft.com/office/drawing/2014/main" id="{2DE4F281-C4BA-4DCB-B4C7-E72C8D075BA2}"/>
                </a:ext>
              </a:extLst>
            </p:cNvPr>
            <p:cNvSpPr>
              <a:spLocks noChangeAspect="1"/>
            </p:cNvSpPr>
            <p:nvPr userDrawn="1"/>
          </p:nvSpPr>
          <p:spPr>
            <a:xfrm flipV="1">
              <a:off x="3677624" y="56851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3" name="Oval 282">
              <a:extLst>
                <a:ext uri="{FF2B5EF4-FFF2-40B4-BE49-F238E27FC236}">
                  <a16:creationId xmlns:a16="http://schemas.microsoft.com/office/drawing/2014/main" id="{302E38EA-EF2B-433D-A654-AE60CFEF9704}"/>
                </a:ext>
              </a:extLst>
            </p:cNvPr>
            <p:cNvSpPr/>
            <p:nvPr userDrawn="1"/>
          </p:nvSpPr>
          <p:spPr>
            <a:xfrm flipV="1">
              <a:off x="5036983" y="880818"/>
              <a:ext cx="236156" cy="236156"/>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4" name="Oval 283">
              <a:extLst>
                <a:ext uri="{FF2B5EF4-FFF2-40B4-BE49-F238E27FC236}">
                  <a16:creationId xmlns:a16="http://schemas.microsoft.com/office/drawing/2014/main" id="{2BAF3971-D8CA-421F-8713-04074D6B04C3}"/>
                </a:ext>
              </a:extLst>
            </p:cNvPr>
            <p:cNvSpPr>
              <a:spLocks noChangeAspect="1"/>
            </p:cNvSpPr>
            <p:nvPr userDrawn="1"/>
          </p:nvSpPr>
          <p:spPr>
            <a:xfrm flipV="1">
              <a:off x="6168345" y="1141694"/>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5" name="Oval 284">
              <a:extLst>
                <a:ext uri="{FF2B5EF4-FFF2-40B4-BE49-F238E27FC236}">
                  <a16:creationId xmlns:a16="http://schemas.microsoft.com/office/drawing/2014/main" id="{1246C86C-3891-4253-937B-31AF24C3D380}"/>
                </a:ext>
              </a:extLst>
            </p:cNvPr>
            <p:cNvSpPr/>
            <p:nvPr userDrawn="1"/>
          </p:nvSpPr>
          <p:spPr>
            <a:xfrm flipV="1">
              <a:off x="6173566" y="2159704"/>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6" name="Oval 285">
              <a:extLst>
                <a:ext uri="{FF2B5EF4-FFF2-40B4-BE49-F238E27FC236}">
                  <a16:creationId xmlns:a16="http://schemas.microsoft.com/office/drawing/2014/main" id="{B2E361E8-CDE3-42DF-ADE1-8A101094DC34}"/>
                </a:ext>
              </a:extLst>
            </p:cNvPr>
            <p:cNvSpPr/>
            <p:nvPr userDrawn="1"/>
          </p:nvSpPr>
          <p:spPr>
            <a:xfrm flipV="1">
              <a:off x="7625759" y="1610137"/>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7" name="Oval 286">
              <a:extLst>
                <a:ext uri="{FF2B5EF4-FFF2-40B4-BE49-F238E27FC236}">
                  <a16:creationId xmlns:a16="http://schemas.microsoft.com/office/drawing/2014/main" id="{193404F7-49BB-489C-A1E4-8A71D3256527}"/>
                </a:ext>
              </a:extLst>
            </p:cNvPr>
            <p:cNvSpPr>
              <a:spLocks noChangeAspect="1"/>
            </p:cNvSpPr>
            <p:nvPr userDrawn="1"/>
          </p:nvSpPr>
          <p:spPr>
            <a:xfrm flipV="1">
              <a:off x="7675517" y="443175"/>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8" name="Oval 287">
              <a:extLst>
                <a:ext uri="{FF2B5EF4-FFF2-40B4-BE49-F238E27FC236}">
                  <a16:creationId xmlns:a16="http://schemas.microsoft.com/office/drawing/2014/main" id="{DF9994C2-ABD3-4130-9019-742122A596D8}"/>
                </a:ext>
              </a:extLst>
            </p:cNvPr>
            <p:cNvSpPr/>
            <p:nvPr userDrawn="1"/>
          </p:nvSpPr>
          <p:spPr>
            <a:xfrm flipV="1">
              <a:off x="9130788" y="31271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9" name="Oval 288">
              <a:extLst>
                <a:ext uri="{FF2B5EF4-FFF2-40B4-BE49-F238E27FC236}">
                  <a16:creationId xmlns:a16="http://schemas.microsoft.com/office/drawing/2014/main" id="{1457F310-0108-4C01-ACF3-AB03BC780770}"/>
                </a:ext>
              </a:extLst>
            </p:cNvPr>
            <p:cNvSpPr/>
            <p:nvPr userDrawn="1"/>
          </p:nvSpPr>
          <p:spPr>
            <a:xfrm flipV="1">
              <a:off x="11717716" y="238838"/>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0" name="Oval 289">
              <a:extLst>
                <a:ext uri="{FF2B5EF4-FFF2-40B4-BE49-F238E27FC236}">
                  <a16:creationId xmlns:a16="http://schemas.microsoft.com/office/drawing/2014/main" id="{8134985E-8F9D-4F3B-8182-665D8342C9CD}"/>
                </a:ext>
              </a:extLst>
            </p:cNvPr>
            <p:cNvSpPr>
              <a:spLocks noChangeAspect="1"/>
            </p:cNvSpPr>
            <p:nvPr userDrawn="1"/>
          </p:nvSpPr>
          <p:spPr>
            <a:xfrm rot="682168" flipV="1">
              <a:off x="12146619" y="1658608"/>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1" name="Oval 290">
              <a:extLst>
                <a:ext uri="{FF2B5EF4-FFF2-40B4-BE49-F238E27FC236}">
                  <a16:creationId xmlns:a16="http://schemas.microsoft.com/office/drawing/2014/main" id="{ADFCA3EA-B3EA-4706-88A2-039B050E4CE5}"/>
                </a:ext>
              </a:extLst>
            </p:cNvPr>
            <p:cNvSpPr/>
            <p:nvPr userDrawn="1"/>
          </p:nvSpPr>
          <p:spPr>
            <a:xfrm rot="738506" flipV="1">
              <a:off x="11757562" y="2761495"/>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2" name="Oval 291">
              <a:extLst>
                <a:ext uri="{FF2B5EF4-FFF2-40B4-BE49-F238E27FC236}">
                  <a16:creationId xmlns:a16="http://schemas.microsoft.com/office/drawing/2014/main" id="{B2FFBCB0-0A6E-4252-81F8-2A0E5E7B35E7}"/>
                </a:ext>
              </a:extLst>
            </p:cNvPr>
            <p:cNvSpPr/>
            <p:nvPr userDrawn="1"/>
          </p:nvSpPr>
          <p:spPr>
            <a:xfrm rot="20935587" flipV="1">
              <a:off x="10875952" y="1104151"/>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3" name="Oval 292">
              <a:extLst>
                <a:ext uri="{FF2B5EF4-FFF2-40B4-BE49-F238E27FC236}">
                  <a16:creationId xmlns:a16="http://schemas.microsoft.com/office/drawing/2014/main" id="{3317D023-1698-4446-ACD5-6A30F2CD1B22}"/>
                </a:ext>
              </a:extLst>
            </p:cNvPr>
            <p:cNvSpPr/>
            <p:nvPr userDrawn="1"/>
          </p:nvSpPr>
          <p:spPr>
            <a:xfrm flipV="1">
              <a:off x="9194632" y="1515677"/>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4" name="Oval 293">
              <a:extLst>
                <a:ext uri="{FF2B5EF4-FFF2-40B4-BE49-F238E27FC236}">
                  <a16:creationId xmlns:a16="http://schemas.microsoft.com/office/drawing/2014/main" id="{108EF3BB-E310-442A-A28C-5635A569132D}"/>
                </a:ext>
              </a:extLst>
            </p:cNvPr>
            <p:cNvSpPr>
              <a:spLocks noChangeAspect="1"/>
            </p:cNvSpPr>
            <p:nvPr userDrawn="1"/>
          </p:nvSpPr>
          <p:spPr>
            <a:xfrm flipV="1">
              <a:off x="10274387" y="2531131"/>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5" name="Oval 294">
              <a:extLst>
                <a:ext uri="{FF2B5EF4-FFF2-40B4-BE49-F238E27FC236}">
                  <a16:creationId xmlns:a16="http://schemas.microsoft.com/office/drawing/2014/main" id="{208BE4C1-CF0E-4E53-A236-4062F813EC5A}"/>
                </a:ext>
              </a:extLst>
            </p:cNvPr>
            <p:cNvSpPr>
              <a:spLocks noChangeAspect="1"/>
            </p:cNvSpPr>
            <p:nvPr userDrawn="1"/>
          </p:nvSpPr>
          <p:spPr>
            <a:xfrm flipV="1">
              <a:off x="3780028" y="1301345"/>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6" name="Oval 295">
              <a:extLst>
                <a:ext uri="{FF2B5EF4-FFF2-40B4-BE49-F238E27FC236}">
                  <a16:creationId xmlns:a16="http://schemas.microsoft.com/office/drawing/2014/main" id="{A7349EFE-11F3-445D-84D6-7D0E21EEBC20}"/>
                </a:ext>
              </a:extLst>
            </p:cNvPr>
            <p:cNvSpPr>
              <a:spLocks noChangeAspect="1"/>
            </p:cNvSpPr>
            <p:nvPr userDrawn="1"/>
          </p:nvSpPr>
          <p:spPr>
            <a:xfrm flipV="1">
              <a:off x="4938273" y="211980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7" name="Oval 296">
              <a:extLst>
                <a:ext uri="{FF2B5EF4-FFF2-40B4-BE49-F238E27FC236}">
                  <a16:creationId xmlns:a16="http://schemas.microsoft.com/office/drawing/2014/main" id="{737D6246-531A-4F35-B075-9E99F9D2B7CD}"/>
                </a:ext>
              </a:extLst>
            </p:cNvPr>
            <p:cNvSpPr>
              <a:spLocks noChangeAspect="1"/>
            </p:cNvSpPr>
            <p:nvPr userDrawn="1"/>
          </p:nvSpPr>
          <p:spPr>
            <a:xfrm flipV="1">
              <a:off x="3888828" y="2078148"/>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8" name="Straight Connector 297">
              <a:extLst>
                <a:ext uri="{FF2B5EF4-FFF2-40B4-BE49-F238E27FC236}">
                  <a16:creationId xmlns:a16="http://schemas.microsoft.com/office/drawing/2014/main" id="{63E73314-425F-4AFB-BF7B-94D1524C2AF2}"/>
                </a:ext>
              </a:extLst>
            </p:cNvPr>
            <p:cNvCxnSpPr>
              <a:cxnSpLocks/>
              <a:stCxn id="297" idx="2"/>
              <a:endCxn id="279" idx="7"/>
            </p:cNvCxnSpPr>
            <p:nvPr userDrawn="1"/>
          </p:nvCxnSpPr>
          <p:spPr>
            <a:xfrm flipH="1" flipV="1">
              <a:off x="2949180" y="1710820"/>
              <a:ext cx="939648" cy="44202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99" name="Straight Connector 298">
              <a:extLst>
                <a:ext uri="{FF2B5EF4-FFF2-40B4-BE49-F238E27FC236}">
                  <a16:creationId xmlns:a16="http://schemas.microsoft.com/office/drawing/2014/main" id="{0ABA7747-C6F2-4B31-AF33-31182F5F10A0}"/>
                </a:ext>
              </a:extLst>
            </p:cNvPr>
            <p:cNvCxnSpPr>
              <a:cxnSpLocks/>
              <a:stCxn id="280" idx="4"/>
              <a:endCxn id="281" idx="1"/>
            </p:cNvCxnSpPr>
            <p:nvPr userDrawn="1"/>
          </p:nvCxnSpPr>
          <p:spPr>
            <a:xfrm flipV="1">
              <a:off x="1505277" y="811101"/>
              <a:ext cx="415359" cy="90265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300" name="Oval 299">
              <a:extLst>
                <a:ext uri="{FF2B5EF4-FFF2-40B4-BE49-F238E27FC236}">
                  <a16:creationId xmlns:a16="http://schemas.microsoft.com/office/drawing/2014/main" id="{30985B84-8873-4FD1-9671-C62554D4E9D4}"/>
                </a:ext>
              </a:extLst>
            </p:cNvPr>
            <p:cNvSpPr>
              <a:spLocks noChangeAspect="1"/>
            </p:cNvSpPr>
            <p:nvPr userDrawn="1"/>
          </p:nvSpPr>
          <p:spPr>
            <a:xfrm flipV="1">
              <a:off x="435217" y="863669"/>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1" name="Straight Connector 300">
              <a:extLst>
                <a:ext uri="{FF2B5EF4-FFF2-40B4-BE49-F238E27FC236}">
                  <a16:creationId xmlns:a16="http://schemas.microsoft.com/office/drawing/2014/main" id="{7D974A51-03B6-4D2C-8676-E439A0A3E948}"/>
                </a:ext>
              </a:extLst>
            </p:cNvPr>
            <p:cNvCxnSpPr>
              <a:cxnSpLocks/>
              <a:stCxn id="300" idx="3"/>
            </p:cNvCxnSpPr>
            <p:nvPr userDrawn="1"/>
          </p:nvCxnSpPr>
          <p:spPr>
            <a:xfrm flipH="1" flipV="1">
              <a:off x="14396" y="20999"/>
              <a:ext cx="442699" cy="86454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02" name="Straight Connector 301">
              <a:extLst>
                <a:ext uri="{FF2B5EF4-FFF2-40B4-BE49-F238E27FC236}">
                  <a16:creationId xmlns:a16="http://schemas.microsoft.com/office/drawing/2014/main" id="{729DA174-BEBE-4C22-BBA8-9630695B05AA}"/>
                </a:ext>
              </a:extLst>
            </p:cNvPr>
            <p:cNvCxnSpPr>
              <a:cxnSpLocks/>
              <a:stCxn id="300" idx="2"/>
            </p:cNvCxnSpPr>
            <p:nvPr userDrawn="1"/>
          </p:nvCxnSpPr>
          <p:spPr>
            <a:xfrm flipH="1" flipV="1">
              <a:off x="-27532" y="832189"/>
              <a:ext cx="462749" cy="10617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03" name="Straight Connector 302">
              <a:extLst>
                <a:ext uri="{FF2B5EF4-FFF2-40B4-BE49-F238E27FC236}">
                  <a16:creationId xmlns:a16="http://schemas.microsoft.com/office/drawing/2014/main" id="{17CEDE54-831A-41FC-8837-2EAC2C9284E4}"/>
                </a:ext>
              </a:extLst>
            </p:cNvPr>
            <p:cNvCxnSpPr>
              <a:cxnSpLocks/>
              <a:stCxn id="300" idx="1"/>
            </p:cNvCxnSpPr>
            <p:nvPr userDrawn="1"/>
          </p:nvCxnSpPr>
          <p:spPr>
            <a:xfrm flipH="1">
              <a:off x="-27532" y="991183"/>
              <a:ext cx="484627" cy="4965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04" name="Straight Connector 303">
              <a:extLst>
                <a:ext uri="{FF2B5EF4-FFF2-40B4-BE49-F238E27FC236}">
                  <a16:creationId xmlns:a16="http://schemas.microsoft.com/office/drawing/2014/main" id="{18B05773-F3A8-4A08-8A39-80DF2FC0D75F}"/>
                </a:ext>
              </a:extLst>
            </p:cNvPr>
            <p:cNvCxnSpPr>
              <a:cxnSpLocks/>
              <a:endCxn id="280" idx="2"/>
            </p:cNvCxnSpPr>
            <p:nvPr userDrawn="1"/>
          </p:nvCxnSpPr>
          <p:spPr>
            <a:xfrm flipV="1">
              <a:off x="42498" y="1825802"/>
              <a:ext cx="1350735" cy="17745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305" name="Chord 304">
              <a:extLst>
                <a:ext uri="{FF2B5EF4-FFF2-40B4-BE49-F238E27FC236}">
                  <a16:creationId xmlns:a16="http://schemas.microsoft.com/office/drawing/2014/main" id="{88D040A7-3A6E-4A6F-9929-3F3A11E5B278}"/>
                </a:ext>
              </a:extLst>
            </p:cNvPr>
            <p:cNvSpPr>
              <a:spLocks noChangeAspect="1"/>
            </p:cNvSpPr>
            <p:nvPr userDrawn="1"/>
          </p:nvSpPr>
          <p:spPr>
            <a:xfrm flipV="1">
              <a:off x="6507935" y="-75430"/>
              <a:ext cx="149392" cy="149392"/>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6" name="Chord 305">
              <a:extLst>
                <a:ext uri="{FF2B5EF4-FFF2-40B4-BE49-F238E27FC236}">
                  <a16:creationId xmlns:a16="http://schemas.microsoft.com/office/drawing/2014/main" id="{D3AD2E65-E325-4CD1-B01C-6B39582B7F9C}"/>
                </a:ext>
              </a:extLst>
            </p:cNvPr>
            <p:cNvSpPr>
              <a:spLocks noChangeAspect="1"/>
            </p:cNvSpPr>
            <p:nvPr userDrawn="1"/>
          </p:nvSpPr>
          <p:spPr>
            <a:xfrm flipV="1">
              <a:off x="10256792" y="-104349"/>
              <a:ext cx="224088" cy="224088"/>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7" name="Straight Connector 306">
              <a:extLst>
                <a:ext uri="{FF2B5EF4-FFF2-40B4-BE49-F238E27FC236}">
                  <a16:creationId xmlns:a16="http://schemas.microsoft.com/office/drawing/2014/main" id="{A7D9EACA-6DDA-42A0-8443-C2098ADCE1C6}"/>
                </a:ext>
              </a:extLst>
            </p:cNvPr>
            <p:cNvCxnSpPr>
              <a:cxnSpLocks/>
              <a:stCxn id="305" idx="1"/>
              <a:endCxn id="287" idx="3"/>
            </p:cNvCxnSpPr>
            <p:nvPr userDrawn="1"/>
          </p:nvCxnSpPr>
          <p:spPr>
            <a:xfrm>
              <a:off x="6657218" y="-4759"/>
              <a:ext cx="1040177" cy="46981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08" name="Straight Connector 307">
              <a:extLst>
                <a:ext uri="{FF2B5EF4-FFF2-40B4-BE49-F238E27FC236}">
                  <a16:creationId xmlns:a16="http://schemas.microsoft.com/office/drawing/2014/main" id="{6660B2E9-F059-4486-913A-6831034EE9D5}"/>
                </a:ext>
              </a:extLst>
            </p:cNvPr>
            <p:cNvCxnSpPr>
              <a:cxnSpLocks/>
              <a:endCxn id="359" idx="1"/>
            </p:cNvCxnSpPr>
            <p:nvPr userDrawn="1"/>
          </p:nvCxnSpPr>
          <p:spPr>
            <a:xfrm flipH="1">
              <a:off x="11505573" y="5340915"/>
              <a:ext cx="674373" cy="39668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09" name="Straight Connector 308">
              <a:extLst>
                <a:ext uri="{FF2B5EF4-FFF2-40B4-BE49-F238E27FC236}">
                  <a16:creationId xmlns:a16="http://schemas.microsoft.com/office/drawing/2014/main" id="{7B8AA844-57BD-4179-8FBF-A2270F702808}"/>
                </a:ext>
              </a:extLst>
            </p:cNvPr>
            <p:cNvCxnSpPr>
              <a:cxnSpLocks/>
              <a:endCxn id="374" idx="2"/>
            </p:cNvCxnSpPr>
            <p:nvPr userDrawn="1"/>
          </p:nvCxnSpPr>
          <p:spPr>
            <a:xfrm flipH="1">
              <a:off x="11638867" y="4355007"/>
              <a:ext cx="670058" cy="27048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0" name="Straight Connector 309">
              <a:extLst>
                <a:ext uri="{FF2B5EF4-FFF2-40B4-BE49-F238E27FC236}">
                  <a16:creationId xmlns:a16="http://schemas.microsoft.com/office/drawing/2014/main" id="{A65302F9-A675-442D-9F14-8D17E6E5216E}"/>
                </a:ext>
              </a:extLst>
            </p:cNvPr>
            <p:cNvCxnSpPr>
              <a:cxnSpLocks/>
              <a:stCxn id="359" idx="0"/>
              <a:endCxn id="374" idx="4"/>
            </p:cNvCxnSpPr>
            <p:nvPr userDrawn="1"/>
          </p:nvCxnSpPr>
          <p:spPr>
            <a:xfrm flipV="1">
              <a:off x="11422079" y="4700191"/>
              <a:ext cx="142092" cy="100282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1" name="Straight Connector 310">
              <a:extLst>
                <a:ext uri="{FF2B5EF4-FFF2-40B4-BE49-F238E27FC236}">
                  <a16:creationId xmlns:a16="http://schemas.microsoft.com/office/drawing/2014/main" id="{09C1AA70-8A3F-4BB1-855A-B301E39287CA}"/>
                </a:ext>
              </a:extLst>
            </p:cNvPr>
            <p:cNvCxnSpPr>
              <a:cxnSpLocks/>
              <a:stCxn id="425" idx="2"/>
              <a:endCxn id="361" idx="1"/>
            </p:cNvCxnSpPr>
            <p:nvPr userDrawn="1"/>
          </p:nvCxnSpPr>
          <p:spPr>
            <a:xfrm>
              <a:off x="10451194" y="3503136"/>
              <a:ext cx="31607" cy="69341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2" name="Straight Connector 311">
              <a:extLst>
                <a:ext uri="{FF2B5EF4-FFF2-40B4-BE49-F238E27FC236}">
                  <a16:creationId xmlns:a16="http://schemas.microsoft.com/office/drawing/2014/main" id="{8D70AF19-4BD3-41BF-87A8-972550327F7E}"/>
                </a:ext>
              </a:extLst>
            </p:cNvPr>
            <p:cNvCxnSpPr>
              <a:cxnSpLocks/>
              <a:stCxn id="359" idx="7"/>
              <a:endCxn id="361" idx="3"/>
            </p:cNvCxnSpPr>
            <p:nvPr userDrawn="1"/>
          </p:nvCxnSpPr>
          <p:spPr>
            <a:xfrm flipH="1" flipV="1">
              <a:off x="10482801" y="4355007"/>
              <a:ext cx="855784" cy="13825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3" name="Straight Connector 312">
              <a:extLst>
                <a:ext uri="{FF2B5EF4-FFF2-40B4-BE49-F238E27FC236}">
                  <a16:creationId xmlns:a16="http://schemas.microsoft.com/office/drawing/2014/main" id="{45CE9301-FBA3-4ED5-A0C0-3AB948666454}"/>
                </a:ext>
              </a:extLst>
            </p:cNvPr>
            <p:cNvCxnSpPr>
              <a:cxnSpLocks/>
              <a:endCxn id="374" idx="3"/>
            </p:cNvCxnSpPr>
            <p:nvPr userDrawn="1"/>
          </p:nvCxnSpPr>
          <p:spPr>
            <a:xfrm flipH="1" flipV="1">
              <a:off x="11616989" y="4678313"/>
              <a:ext cx="692282" cy="40958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4" name="Straight Connector 313">
              <a:extLst>
                <a:ext uri="{FF2B5EF4-FFF2-40B4-BE49-F238E27FC236}">
                  <a16:creationId xmlns:a16="http://schemas.microsoft.com/office/drawing/2014/main" id="{4139FB64-1147-42D5-A4D0-C076D277E2B7}"/>
                </a:ext>
              </a:extLst>
            </p:cNvPr>
            <p:cNvCxnSpPr>
              <a:cxnSpLocks/>
              <a:stCxn id="374" idx="6"/>
              <a:endCxn id="361" idx="2"/>
            </p:cNvCxnSpPr>
            <p:nvPr userDrawn="1"/>
          </p:nvCxnSpPr>
          <p:spPr>
            <a:xfrm flipH="1" flipV="1">
              <a:off x="10515618" y="4275780"/>
              <a:ext cx="973856" cy="34971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5" name="Straight Connector 314">
              <a:extLst>
                <a:ext uri="{FF2B5EF4-FFF2-40B4-BE49-F238E27FC236}">
                  <a16:creationId xmlns:a16="http://schemas.microsoft.com/office/drawing/2014/main" id="{13BEB394-9BA9-49A6-9CE7-D9AC8238263D}"/>
                </a:ext>
              </a:extLst>
            </p:cNvPr>
            <p:cNvCxnSpPr>
              <a:cxnSpLocks/>
              <a:stCxn id="360" idx="0"/>
              <a:endCxn id="361" idx="4"/>
            </p:cNvCxnSpPr>
            <p:nvPr userDrawn="1"/>
          </p:nvCxnSpPr>
          <p:spPr>
            <a:xfrm flipV="1">
              <a:off x="10334099" y="4387824"/>
              <a:ext cx="69475" cy="114108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6" name="Straight Connector 315">
              <a:extLst>
                <a:ext uri="{FF2B5EF4-FFF2-40B4-BE49-F238E27FC236}">
                  <a16:creationId xmlns:a16="http://schemas.microsoft.com/office/drawing/2014/main" id="{4565783E-9459-4C6D-B867-75E6C707534C}"/>
                </a:ext>
              </a:extLst>
            </p:cNvPr>
            <p:cNvCxnSpPr>
              <a:cxnSpLocks/>
              <a:stCxn id="363" idx="1"/>
              <a:endCxn id="361" idx="5"/>
            </p:cNvCxnSpPr>
            <p:nvPr userDrawn="1"/>
          </p:nvCxnSpPr>
          <p:spPr>
            <a:xfrm flipV="1">
              <a:off x="8879746" y="4355007"/>
              <a:ext cx="1444602" cy="130374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7" name="Straight Connector 316">
              <a:extLst>
                <a:ext uri="{FF2B5EF4-FFF2-40B4-BE49-F238E27FC236}">
                  <a16:creationId xmlns:a16="http://schemas.microsoft.com/office/drawing/2014/main" id="{849FBA7E-71A8-4753-9136-1A91EC229C77}"/>
                </a:ext>
              </a:extLst>
            </p:cNvPr>
            <p:cNvCxnSpPr>
              <a:cxnSpLocks/>
              <a:stCxn id="363" idx="0"/>
              <a:endCxn id="362" idx="4"/>
            </p:cNvCxnSpPr>
            <p:nvPr userDrawn="1"/>
          </p:nvCxnSpPr>
          <p:spPr>
            <a:xfrm flipV="1">
              <a:off x="8826927" y="4619304"/>
              <a:ext cx="12410" cy="10175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8" name="Straight Connector 317">
              <a:extLst>
                <a:ext uri="{FF2B5EF4-FFF2-40B4-BE49-F238E27FC236}">
                  <a16:creationId xmlns:a16="http://schemas.microsoft.com/office/drawing/2014/main" id="{F0DA1EA9-EB9A-4F8C-A1E5-E6EE67DEA1F2}"/>
                </a:ext>
              </a:extLst>
            </p:cNvPr>
            <p:cNvCxnSpPr>
              <a:cxnSpLocks/>
              <a:stCxn id="362" idx="2"/>
              <a:endCxn id="361" idx="6"/>
            </p:cNvCxnSpPr>
            <p:nvPr userDrawn="1"/>
          </p:nvCxnSpPr>
          <p:spPr>
            <a:xfrm flipV="1">
              <a:off x="8951381" y="4275780"/>
              <a:ext cx="1340149" cy="23148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9" name="Straight Connector 318">
              <a:extLst>
                <a:ext uri="{FF2B5EF4-FFF2-40B4-BE49-F238E27FC236}">
                  <a16:creationId xmlns:a16="http://schemas.microsoft.com/office/drawing/2014/main" id="{D6ECBB5B-B043-401D-B9A4-7570EC3E6304}"/>
                </a:ext>
              </a:extLst>
            </p:cNvPr>
            <p:cNvCxnSpPr>
              <a:cxnSpLocks/>
              <a:stCxn id="362" idx="7"/>
              <a:endCxn id="370" idx="2"/>
            </p:cNvCxnSpPr>
            <p:nvPr userDrawn="1"/>
          </p:nvCxnSpPr>
          <p:spPr>
            <a:xfrm flipH="1" flipV="1">
              <a:off x="6683226" y="3221226"/>
              <a:ext cx="2076884" cy="120680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0" name="Straight Connector 319">
              <a:extLst>
                <a:ext uri="{FF2B5EF4-FFF2-40B4-BE49-F238E27FC236}">
                  <a16:creationId xmlns:a16="http://schemas.microsoft.com/office/drawing/2014/main" id="{E778DF75-C92A-4794-8F8F-5E3CC206A7DE}"/>
                </a:ext>
              </a:extLst>
            </p:cNvPr>
            <p:cNvCxnSpPr>
              <a:cxnSpLocks/>
              <a:stCxn id="362" idx="6"/>
              <a:endCxn id="369" idx="2"/>
            </p:cNvCxnSpPr>
            <p:nvPr userDrawn="1"/>
          </p:nvCxnSpPr>
          <p:spPr>
            <a:xfrm flipH="1">
              <a:off x="7382508" y="4507260"/>
              <a:ext cx="1344785" cy="9445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1" name="Straight Connector 320">
              <a:extLst>
                <a:ext uri="{FF2B5EF4-FFF2-40B4-BE49-F238E27FC236}">
                  <a16:creationId xmlns:a16="http://schemas.microsoft.com/office/drawing/2014/main" id="{15545D1D-9741-40EE-B757-3637A308ED06}"/>
                </a:ext>
              </a:extLst>
            </p:cNvPr>
            <p:cNvCxnSpPr>
              <a:cxnSpLocks/>
              <a:stCxn id="369" idx="7"/>
              <a:endCxn id="370" idx="3"/>
            </p:cNvCxnSpPr>
            <p:nvPr userDrawn="1"/>
          </p:nvCxnSpPr>
          <p:spPr>
            <a:xfrm flipH="1" flipV="1">
              <a:off x="6661348" y="3274044"/>
              <a:ext cx="529889" cy="124844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2" name="Straight Connector 321">
              <a:extLst>
                <a:ext uri="{FF2B5EF4-FFF2-40B4-BE49-F238E27FC236}">
                  <a16:creationId xmlns:a16="http://schemas.microsoft.com/office/drawing/2014/main" id="{991CA565-3B8F-4F51-BB2F-83FF27815C00}"/>
                </a:ext>
              </a:extLst>
            </p:cNvPr>
            <p:cNvCxnSpPr>
              <a:cxnSpLocks/>
              <a:stCxn id="426" idx="1"/>
              <a:endCxn id="361" idx="0"/>
            </p:cNvCxnSpPr>
            <p:nvPr userDrawn="1"/>
          </p:nvCxnSpPr>
          <p:spPr>
            <a:xfrm>
              <a:off x="9564537" y="3108409"/>
              <a:ext cx="839037" cy="105532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3" name="Straight Connector 322">
              <a:extLst>
                <a:ext uri="{FF2B5EF4-FFF2-40B4-BE49-F238E27FC236}">
                  <a16:creationId xmlns:a16="http://schemas.microsoft.com/office/drawing/2014/main" id="{E8081D33-2B4D-4625-B2B1-572E65DDA168}"/>
                </a:ext>
              </a:extLst>
            </p:cNvPr>
            <p:cNvCxnSpPr>
              <a:cxnSpLocks/>
              <a:endCxn id="359" idx="3"/>
            </p:cNvCxnSpPr>
            <p:nvPr userDrawn="1"/>
          </p:nvCxnSpPr>
          <p:spPr>
            <a:xfrm flipH="1" flipV="1">
              <a:off x="11505573" y="5904589"/>
              <a:ext cx="674373" cy="32801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4" name="Straight Connector 323">
              <a:extLst>
                <a:ext uri="{FF2B5EF4-FFF2-40B4-BE49-F238E27FC236}">
                  <a16:creationId xmlns:a16="http://schemas.microsoft.com/office/drawing/2014/main" id="{8BF51E69-B89B-47C4-B542-D8826A252A28}"/>
                </a:ext>
              </a:extLst>
            </p:cNvPr>
            <p:cNvCxnSpPr>
              <a:cxnSpLocks/>
              <a:stCxn id="360" idx="2"/>
              <a:endCxn id="359" idx="6"/>
            </p:cNvCxnSpPr>
            <p:nvPr userDrawn="1"/>
          </p:nvCxnSpPr>
          <p:spPr>
            <a:xfrm>
              <a:off x="10408795" y="5603601"/>
              <a:ext cx="895205" cy="2174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5" name="Straight Connector 324">
              <a:extLst>
                <a:ext uri="{FF2B5EF4-FFF2-40B4-BE49-F238E27FC236}">
                  <a16:creationId xmlns:a16="http://schemas.microsoft.com/office/drawing/2014/main" id="{F687AFEB-BF27-4F19-8E6C-E05412A14F33}"/>
                </a:ext>
              </a:extLst>
            </p:cNvPr>
            <p:cNvCxnSpPr>
              <a:cxnSpLocks/>
              <a:stCxn id="375" idx="0"/>
              <a:endCxn id="359" idx="5"/>
            </p:cNvCxnSpPr>
            <p:nvPr userDrawn="1"/>
          </p:nvCxnSpPr>
          <p:spPr>
            <a:xfrm flipV="1">
              <a:off x="10069009" y="5904589"/>
              <a:ext cx="1269576" cy="92154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6" name="Straight Connector 325">
              <a:extLst>
                <a:ext uri="{FF2B5EF4-FFF2-40B4-BE49-F238E27FC236}">
                  <a16:creationId xmlns:a16="http://schemas.microsoft.com/office/drawing/2014/main" id="{C16894BC-924D-460C-B726-294E02661D7A}"/>
                </a:ext>
              </a:extLst>
            </p:cNvPr>
            <p:cNvCxnSpPr>
              <a:cxnSpLocks/>
              <a:endCxn id="359" idx="4"/>
            </p:cNvCxnSpPr>
            <p:nvPr userDrawn="1"/>
          </p:nvCxnSpPr>
          <p:spPr>
            <a:xfrm flipH="1" flipV="1">
              <a:off x="11422079" y="5939173"/>
              <a:ext cx="271967" cy="91035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7" name="Straight Connector 326">
              <a:extLst>
                <a:ext uri="{FF2B5EF4-FFF2-40B4-BE49-F238E27FC236}">
                  <a16:creationId xmlns:a16="http://schemas.microsoft.com/office/drawing/2014/main" id="{8A3F03CC-F10B-4191-ADB1-9F43DE0BC29B}"/>
                </a:ext>
              </a:extLst>
            </p:cNvPr>
            <p:cNvCxnSpPr>
              <a:cxnSpLocks/>
              <a:stCxn id="375" idx="2"/>
              <a:endCxn id="360" idx="4"/>
            </p:cNvCxnSpPr>
            <p:nvPr userDrawn="1"/>
          </p:nvCxnSpPr>
          <p:spPr>
            <a:xfrm flipV="1">
              <a:off x="9994466" y="5678297"/>
              <a:ext cx="339634" cy="11471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8" name="Straight Connector 327">
              <a:extLst>
                <a:ext uri="{FF2B5EF4-FFF2-40B4-BE49-F238E27FC236}">
                  <a16:creationId xmlns:a16="http://schemas.microsoft.com/office/drawing/2014/main" id="{9716A65A-6A75-41DB-A73A-9480C05F6563}"/>
                </a:ext>
              </a:extLst>
            </p:cNvPr>
            <p:cNvCxnSpPr>
              <a:cxnSpLocks/>
              <a:stCxn id="363" idx="2"/>
              <a:endCxn id="360" idx="6"/>
            </p:cNvCxnSpPr>
            <p:nvPr userDrawn="1"/>
          </p:nvCxnSpPr>
          <p:spPr>
            <a:xfrm flipV="1">
              <a:off x="8901623" y="5603601"/>
              <a:ext cx="1357780" cy="1079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9" name="Straight Connector 328">
              <a:extLst>
                <a:ext uri="{FF2B5EF4-FFF2-40B4-BE49-F238E27FC236}">
                  <a16:creationId xmlns:a16="http://schemas.microsoft.com/office/drawing/2014/main" id="{F6DD599F-23E8-4EDC-BDFE-919BDB4933F0}"/>
                </a:ext>
              </a:extLst>
            </p:cNvPr>
            <p:cNvCxnSpPr>
              <a:cxnSpLocks/>
              <a:stCxn id="363" idx="4"/>
            </p:cNvCxnSpPr>
            <p:nvPr userDrawn="1"/>
          </p:nvCxnSpPr>
          <p:spPr>
            <a:xfrm flipH="1">
              <a:off x="8785593" y="5786266"/>
              <a:ext cx="41334" cy="10424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30" name="Straight Connector 329">
              <a:extLst>
                <a:ext uri="{FF2B5EF4-FFF2-40B4-BE49-F238E27FC236}">
                  <a16:creationId xmlns:a16="http://schemas.microsoft.com/office/drawing/2014/main" id="{C1ECACA0-B229-4FE8-A6C9-9F0EDF09A1DB}"/>
                </a:ext>
              </a:extLst>
            </p:cNvPr>
            <p:cNvCxnSpPr>
              <a:cxnSpLocks/>
              <a:stCxn id="364" idx="3"/>
            </p:cNvCxnSpPr>
            <p:nvPr userDrawn="1"/>
          </p:nvCxnSpPr>
          <p:spPr>
            <a:xfrm>
              <a:off x="7413535" y="5883908"/>
              <a:ext cx="565475" cy="9587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31" name="Straight Connector 330">
              <a:extLst>
                <a:ext uri="{FF2B5EF4-FFF2-40B4-BE49-F238E27FC236}">
                  <a16:creationId xmlns:a16="http://schemas.microsoft.com/office/drawing/2014/main" id="{33EB8B8C-754D-4AFC-A330-2F213E109C3C}"/>
                </a:ext>
              </a:extLst>
            </p:cNvPr>
            <p:cNvCxnSpPr>
              <a:cxnSpLocks/>
              <a:stCxn id="364" idx="2"/>
              <a:endCxn id="363" idx="6"/>
            </p:cNvCxnSpPr>
            <p:nvPr userDrawn="1"/>
          </p:nvCxnSpPr>
          <p:spPr>
            <a:xfrm flipV="1">
              <a:off x="7446352" y="5711570"/>
              <a:ext cx="1305879" cy="93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32" name="Straight Connector 331">
              <a:extLst>
                <a:ext uri="{FF2B5EF4-FFF2-40B4-BE49-F238E27FC236}">
                  <a16:creationId xmlns:a16="http://schemas.microsoft.com/office/drawing/2014/main" id="{25F2346F-C643-4C11-8698-7053A69D12E3}"/>
                </a:ext>
              </a:extLst>
            </p:cNvPr>
            <p:cNvCxnSpPr>
              <a:cxnSpLocks/>
              <a:stCxn id="369" idx="4"/>
              <a:endCxn id="364" idx="0"/>
            </p:cNvCxnSpPr>
            <p:nvPr userDrawn="1"/>
          </p:nvCxnSpPr>
          <p:spPr>
            <a:xfrm>
              <a:off x="7270464" y="4713764"/>
              <a:ext cx="63844" cy="9788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33" name="Straight Connector 332">
              <a:extLst>
                <a:ext uri="{FF2B5EF4-FFF2-40B4-BE49-F238E27FC236}">
                  <a16:creationId xmlns:a16="http://schemas.microsoft.com/office/drawing/2014/main" id="{4F95FE23-F315-46DA-84BC-BE48AF04153F}"/>
                </a:ext>
              </a:extLst>
            </p:cNvPr>
            <p:cNvCxnSpPr>
              <a:cxnSpLocks/>
              <a:stCxn id="368" idx="3"/>
              <a:endCxn id="364" idx="7"/>
            </p:cNvCxnSpPr>
            <p:nvPr userDrawn="1"/>
          </p:nvCxnSpPr>
          <p:spPr>
            <a:xfrm>
              <a:off x="5682113" y="5075781"/>
              <a:ext cx="1572968" cy="6496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34" name="Straight Connector 333">
              <a:extLst>
                <a:ext uri="{FF2B5EF4-FFF2-40B4-BE49-F238E27FC236}">
                  <a16:creationId xmlns:a16="http://schemas.microsoft.com/office/drawing/2014/main" id="{E4A9082D-A2C4-4995-BB67-03E747E7AC25}"/>
                </a:ext>
              </a:extLst>
            </p:cNvPr>
            <p:cNvCxnSpPr>
              <a:cxnSpLocks/>
              <a:stCxn id="368" idx="2"/>
              <a:endCxn id="369" idx="6"/>
            </p:cNvCxnSpPr>
            <p:nvPr userDrawn="1"/>
          </p:nvCxnSpPr>
          <p:spPr>
            <a:xfrm flipV="1">
              <a:off x="5699103" y="4601720"/>
              <a:ext cx="1459318" cy="3900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35" name="Straight Connector 334">
              <a:extLst>
                <a:ext uri="{FF2B5EF4-FFF2-40B4-BE49-F238E27FC236}">
                  <a16:creationId xmlns:a16="http://schemas.microsoft.com/office/drawing/2014/main" id="{0FAB7A54-2D0F-4982-AF53-42A2BC1958A8}"/>
                </a:ext>
              </a:extLst>
            </p:cNvPr>
            <p:cNvCxnSpPr>
              <a:cxnSpLocks/>
              <a:stCxn id="368" idx="1"/>
              <a:endCxn id="370" idx="4"/>
            </p:cNvCxnSpPr>
            <p:nvPr userDrawn="1"/>
          </p:nvCxnSpPr>
          <p:spPr>
            <a:xfrm flipV="1">
              <a:off x="5651680" y="3295922"/>
              <a:ext cx="956850" cy="162435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36" name="Straight Connector 335">
              <a:extLst>
                <a:ext uri="{FF2B5EF4-FFF2-40B4-BE49-F238E27FC236}">
                  <a16:creationId xmlns:a16="http://schemas.microsoft.com/office/drawing/2014/main" id="{A1FC95DE-C05E-45BE-8192-6182952A6BE7}"/>
                </a:ext>
              </a:extLst>
            </p:cNvPr>
            <p:cNvCxnSpPr>
              <a:cxnSpLocks/>
              <a:stCxn id="366" idx="1"/>
              <a:endCxn id="370" idx="5"/>
            </p:cNvCxnSpPr>
            <p:nvPr userDrawn="1"/>
          </p:nvCxnSpPr>
          <p:spPr>
            <a:xfrm flipV="1">
              <a:off x="4477836" y="3274044"/>
              <a:ext cx="2077876" cy="177284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37" name="Straight Connector 336">
              <a:extLst>
                <a:ext uri="{FF2B5EF4-FFF2-40B4-BE49-F238E27FC236}">
                  <a16:creationId xmlns:a16="http://schemas.microsoft.com/office/drawing/2014/main" id="{33B2176B-8B8B-48F8-8147-D0C071202A40}"/>
                </a:ext>
              </a:extLst>
            </p:cNvPr>
            <p:cNvCxnSpPr>
              <a:cxnSpLocks/>
              <a:stCxn id="366" idx="0"/>
              <a:endCxn id="367" idx="4"/>
            </p:cNvCxnSpPr>
            <p:nvPr userDrawn="1"/>
          </p:nvCxnSpPr>
          <p:spPr>
            <a:xfrm flipV="1">
              <a:off x="4430367" y="4043431"/>
              <a:ext cx="58508" cy="9715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38" name="Straight Connector 337">
              <a:extLst>
                <a:ext uri="{FF2B5EF4-FFF2-40B4-BE49-F238E27FC236}">
                  <a16:creationId xmlns:a16="http://schemas.microsoft.com/office/drawing/2014/main" id="{9B44FC8B-3DFC-4B10-B9AE-62ED02202754}"/>
                </a:ext>
              </a:extLst>
            </p:cNvPr>
            <p:cNvCxnSpPr>
              <a:cxnSpLocks/>
              <a:stCxn id="372" idx="0"/>
              <a:endCxn id="371" idx="4"/>
            </p:cNvCxnSpPr>
            <p:nvPr userDrawn="1"/>
          </p:nvCxnSpPr>
          <p:spPr>
            <a:xfrm flipV="1">
              <a:off x="2274960" y="3873481"/>
              <a:ext cx="236156" cy="115395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39" name="Straight Connector 338">
              <a:extLst>
                <a:ext uri="{FF2B5EF4-FFF2-40B4-BE49-F238E27FC236}">
                  <a16:creationId xmlns:a16="http://schemas.microsoft.com/office/drawing/2014/main" id="{35CB26D1-60B0-4A9B-9D15-879C86B9C4C5}"/>
                </a:ext>
              </a:extLst>
            </p:cNvPr>
            <p:cNvCxnSpPr>
              <a:cxnSpLocks/>
              <a:stCxn id="400" idx="7"/>
              <a:endCxn id="371" idx="5"/>
            </p:cNvCxnSpPr>
            <p:nvPr userDrawn="1"/>
          </p:nvCxnSpPr>
          <p:spPr>
            <a:xfrm flipV="1">
              <a:off x="1153506" y="3840664"/>
              <a:ext cx="1278383" cy="71666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0" name="Straight Connector 339">
              <a:extLst>
                <a:ext uri="{FF2B5EF4-FFF2-40B4-BE49-F238E27FC236}">
                  <a16:creationId xmlns:a16="http://schemas.microsoft.com/office/drawing/2014/main" id="{6AAC7601-2F4E-46EA-8236-299800AD6ACE}"/>
                </a:ext>
              </a:extLst>
            </p:cNvPr>
            <p:cNvCxnSpPr>
              <a:cxnSpLocks/>
              <a:endCxn id="372" idx="6"/>
            </p:cNvCxnSpPr>
            <p:nvPr userDrawn="1"/>
          </p:nvCxnSpPr>
          <p:spPr>
            <a:xfrm flipV="1">
              <a:off x="1109306" y="5139476"/>
              <a:ext cx="1053610" cy="42045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1" name="Straight Connector 340">
              <a:extLst>
                <a:ext uri="{FF2B5EF4-FFF2-40B4-BE49-F238E27FC236}">
                  <a16:creationId xmlns:a16="http://schemas.microsoft.com/office/drawing/2014/main" id="{A72E4E7D-CA7C-4E08-A968-6DEF5D7A4E7A}"/>
                </a:ext>
              </a:extLst>
            </p:cNvPr>
            <p:cNvCxnSpPr>
              <a:cxnSpLocks/>
              <a:stCxn id="399" idx="5"/>
              <a:endCxn id="373" idx="6"/>
            </p:cNvCxnSpPr>
            <p:nvPr userDrawn="1"/>
          </p:nvCxnSpPr>
          <p:spPr>
            <a:xfrm>
              <a:off x="1094332" y="5702233"/>
              <a:ext cx="1771424" cy="47755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2" name="Straight Connector 341">
              <a:extLst>
                <a:ext uri="{FF2B5EF4-FFF2-40B4-BE49-F238E27FC236}">
                  <a16:creationId xmlns:a16="http://schemas.microsoft.com/office/drawing/2014/main" id="{229E5EE9-E15F-491A-BC23-4F8802106BA7}"/>
                </a:ext>
              </a:extLst>
            </p:cNvPr>
            <p:cNvCxnSpPr>
              <a:cxnSpLocks/>
              <a:endCxn id="373" idx="4"/>
            </p:cNvCxnSpPr>
            <p:nvPr userDrawn="1"/>
          </p:nvCxnSpPr>
          <p:spPr>
            <a:xfrm flipV="1">
              <a:off x="2739040" y="6254482"/>
              <a:ext cx="201412" cy="54393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3" name="Straight Connector 342">
              <a:extLst>
                <a:ext uri="{FF2B5EF4-FFF2-40B4-BE49-F238E27FC236}">
                  <a16:creationId xmlns:a16="http://schemas.microsoft.com/office/drawing/2014/main" id="{997E4CC0-4F14-4E11-AC28-B27FB12CC1DC}"/>
                </a:ext>
              </a:extLst>
            </p:cNvPr>
            <p:cNvCxnSpPr>
              <a:cxnSpLocks/>
              <a:stCxn id="373" idx="3"/>
            </p:cNvCxnSpPr>
            <p:nvPr userDrawn="1"/>
          </p:nvCxnSpPr>
          <p:spPr>
            <a:xfrm>
              <a:off x="2993271" y="6232605"/>
              <a:ext cx="836426" cy="56581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4" name="Straight Connector 343">
              <a:extLst>
                <a:ext uri="{FF2B5EF4-FFF2-40B4-BE49-F238E27FC236}">
                  <a16:creationId xmlns:a16="http://schemas.microsoft.com/office/drawing/2014/main" id="{3E2C50E3-C44F-4846-A66B-7853A4028A65}"/>
                </a:ext>
              </a:extLst>
            </p:cNvPr>
            <p:cNvCxnSpPr>
              <a:cxnSpLocks/>
              <a:stCxn id="373" idx="3"/>
              <a:endCxn id="365" idx="6"/>
            </p:cNvCxnSpPr>
            <p:nvPr userDrawn="1"/>
          </p:nvCxnSpPr>
          <p:spPr>
            <a:xfrm flipV="1">
              <a:off x="2993270" y="6187800"/>
              <a:ext cx="1496920" cy="4480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5" name="Straight Connector 344">
              <a:extLst>
                <a:ext uri="{FF2B5EF4-FFF2-40B4-BE49-F238E27FC236}">
                  <a16:creationId xmlns:a16="http://schemas.microsoft.com/office/drawing/2014/main" id="{691F21CB-DF67-4B69-931C-405D3B1011A8}"/>
                </a:ext>
              </a:extLst>
            </p:cNvPr>
            <p:cNvCxnSpPr>
              <a:cxnSpLocks/>
              <a:stCxn id="373" idx="1"/>
              <a:endCxn id="366" idx="5"/>
            </p:cNvCxnSpPr>
            <p:nvPr userDrawn="1"/>
          </p:nvCxnSpPr>
          <p:spPr>
            <a:xfrm flipV="1">
              <a:off x="2993270" y="5129624"/>
              <a:ext cx="1360178" cy="99734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6" name="Straight Connector 345">
              <a:extLst>
                <a:ext uri="{FF2B5EF4-FFF2-40B4-BE49-F238E27FC236}">
                  <a16:creationId xmlns:a16="http://schemas.microsoft.com/office/drawing/2014/main" id="{31C1FAE9-20BF-4ACB-8229-64F8BFFF0A6C}"/>
                </a:ext>
              </a:extLst>
            </p:cNvPr>
            <p:cNvCxnSpPr>
              <a:cxnSpLocks/>
              <a:stCxn id="372" idx="2"/>
              <a:endCxn id="366" idx="6"/>
            </p:cNvCxnSpPr>
            <p:nvPr userDrawn="1"/>
          </p:nvCxnSpPr>
          <p:spPr>
            <a:xfrm flipV="1">
              <a:off x="2387004" y="5073530"/>
              <a:ext cx="1955408" cy="659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7" name="Straight Connector 346">
              <a:extLst>
                <a:ext uri="{FF2B5EF4-FFF2-40B4-BE49-F238E27FC236}">
                  <a16:creationId xmlns:a16="http://schemas.microsoft.com/office/drawing/2014/main" id="{A4F8C258-9B9B-4BF4-B5A2-E8167E1BA0B5}"/>
                </a:ext>
              </a:extLst>
            </p:cNvPr>
            <p:cNvCxnSpPr>
              <a:cxnSpLocks/>
              <a:stCxn id="371" idx="3"/>
              <a:endCxn id="366" idx="7"/>
            </p:cNvCxnSpPr>
            <p:nvPr userDrawn="1"/>
          </p:nvCxnSpPr>
          <p:spPr>
            <a:xfrm>
              <a:off x="2590343" y="3840664"/>
              <a:ext cx="1783930" cy="118539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8" name="Straight Connector 347">
              <a:extLst>
                <a:ext uri="{FF2B5EF4-FFF2-40B4-BE49-F238E27FC236}">
                  <a16:creationId xmlns:a16="http://schemas.microsoft.com/office/drawing/2014/main" id="{C78A8156-0A86-431E-9CD1-7C38E48EBB31}"/>
                </a:ext>
              </a:extLst>
            </p:cNvPr>
            <p:cNvCxnSpPr>
              <a:cxnSpLocks/>
              <a:stCxn id="371" idx="2"/>
              <a:endCxn id="367" idx="6"/>
            </p:cNvCxnSpPr>
            <p:nvPr userDrawn="1"/>
          </p:nvCxnSpPr>
          <p:spPr>
            <a:xfrm>
              <a:off x="2623160" y="3761437"/>
              <a:ext cx="1780131" cy="14864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9" name="Straight Connector 348">
              <a:extLst>
                <a:ext uri="{FF2B5EF4-FFF2-40B4-BE49-F238E27FC236}">
                  <a16:creationId xmlns:a16="http://schemas.microsoft.com/office/drawing/2014/main" id="{8841E652-D612-4A06-8589-D625D4482440}"/>
                </a:ext>
              </a:extLst>
            </p:cNvPr>
            <p:cNvCxnSpPr>
              <a:cxnSpLocks/>
              <a:stCxn id="367" idx="1"/>
              <a:endCxn id="370" idx="6"/>
            </p:cNvCxnSpPr>
            <p:nvPr userDrawn="1"/>
          </p:nvCxnSpPr>
          <p:spPr>
            <a:xfrm flipV="1">
              <a:off x="4607055" y="3221226"/>
              <a:ext cx="1926779" cy="65221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0" name="Straight Connector 349">
              <a:extLst>
                <a:ext uri="{FF2B5EF4-FFF2-40B4-BE49-F238E27FC236}">
                  <a16:creationId xmlns:a16="http://schemas.microsoft.com/office/drawing/2014/main" id="{1A3ED03B-88EE-4AC2-8622-3B3FAAE6FE84}"/>
                </a:ext>
              </a:extLst>
            </p:cNvPr>
            <p:cNvCxnSpPr>
              <a:cxnSpLocks/>
              <a:stCxn id="366" idx="2"/>
              <a:endCxn id="368" idx="6"/>
            </p:cNvCxnSpPr>
            <p:nvPr userDrawn="1"/>
          </p:nvCxnSpPr>
          <p:spPr>
            <a:xfrm flipV="1">
              <a:off x="4488872" y="5034766"/>
              <a:ext cx="990314" cy="6821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1" name="Straight Connector 350">
              <a:extLst>
                <a:ext uri="{FF2B5EF4-FFF2-40B4-BE49-F238E27FC236}">
                  <a16:creationId xmlns:a16="http://schemas.microsoft.com/office/drawing/2014/main" id="{C2A8D3C0-90DF-48ED-A358-3CFAFD9C18F8}"/>
                </a:ext>
              </a:extLst>
            </p:cNvPr>
            <p:cNvCxnSpPr>
              <a:cxnSpLocks/>
              <a:stCxn id="365" idx="1"/>
              <a:endCxn id="368" idx="5"/>
            </p:cNvCxnSpPr>
            <p:nvPr userDrawn="1"/>
          </p:nvCxnSpPr>
          <p:spPr>
            <a:xfrm flipV="1">
              <a:off x="4681461" y="5106214"/>
              <a:ext cx="845148" cy="100235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2" name="Straight Connector 351">
              <a:extLst>
                <a:ext uri="{FF2B5EF4-FFF2-40B4-BE49-F238E27FC236}">
                  <a16:creationId xmlns:a16="http://schemas.microsoft.com/office/drawing/2014/main" id="{D98319B2-B324-42B8-BED1-3079085AA7C5}"/>
                </a:ext>
              </a:extLst>
            </p:cNvPr>
            <p:cNvCxnSpPr>
              <a:cxnSpLocks/>
              <a:stCxn id="365" idx="3"/>
              <a:endCxn id="376" idx="1"/>
            </p:cNvCxnSpPr>
            <p:nvPr userDrawn="1"/>
          </p:nvCxnSpPr>
          <p:spPr>
            <a:xfrm>
              <a:off x="4681461" y="6267027"/>
              <a:ext cx="1470253" cy="56805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3" name="Straight Connector 352">
              <a:extLst>
                <a:ext uri="{FF2B5EF4-FFF2-40B4-BE49-F238E27FC236}">
                  <a16:creationId xmlns:a16="http://schemas.microsoft.com/office/drawing/2014/main" id="{B96FD94C-F95B-406D-833C-70E89A577351}"/>
                </a:ext>
              </a:extLst>
            </p:cNvPr>
            <p:cNvCxnSpPr>
              <a:cxnSpLocks/>
              <a:stCxn id="368" idx="4"/>
              <a:endCxn id="376" idx="2"/>
            </p:cNvCxnSpPr>
            <p:nvPr userDrawn="1"/>
          </p:nvCxnSpPr>
          <p:spPr>
            <a:xfrm>
              <a:off x="5610665" y="5123204"/>
              <a:ext cx="652864" cy="171292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4" name="Straight Connector 353">
              <a:extLst>
                <a:ext uri="{FF2B5EF4-FFF2-40B4-BE49-F238E27FC236}">
                  <a16:creationId xmlns:a16="http://schemas.microsoft.com/office/drawing/2014/main" id="{E8D2DFFE-9FB5-44A7-A03E-5D364C50084B}"/>
                </a:ext>
              </a:extLst>
            </p:cNvPr>
            <p:cNvCxnSpPr>
              <a:cxnSpLocks/>
              <a:stCxn id="364" idx="5"/>
              <a:endCxn id="376" idx="0"/>
            </p:cNvCxnSpPr>
            <p:nvPr userDrawn="1"/>
          </p:nvCxnSpPr>
          <p:spPr>
            <a:xfrm flipH="1">
              <a:off x="6375345" y="5883908"/>
              <a:ext cx="879736" cy="95325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5" name="Straight Connector 354">
              <a:extLst>
                <a:ext uri="{FF2B5EF4-FFF2-40B4-BE49-F238E27FC236}">
                  <a16:creationId xmlns:a16="http://schemas.microsoft.com/office/drawing/2014/main" id="{C9A54D6E-CF38-4F1A-B8A0-48335FC16AC1}"/>
                </a:ext>
              </a:extLst>
            </p:cNvPr>
            <p:cNvCxnSpPr>
              <a:cxnSpLocks/>
              <a:stCxn id="365" idx="7"/>
              <a:endCxn id="366" idx="3"/>
            </p:cNvCxnSpPr>
            <p:nvPr userDrawn="1"/>
          </p:nvCxnSpPr>
          <p:spPr>
            <a:xfrm flipH="1" flipV="1">
              <a:off x="4457011" y="5150449"/>
              <a:ext cx="65996" cy="95812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6" name="Straight Connector 355">
              <a:extLst>
                <a:ext uri="{FF2B5EF4-FFF2-40B4-BE49-F238E27FC236}">
                  <a16:creationId xmlns:a16="http://schemas.microsoft.com/office/drawing/2014/main" id="{8E8D7C8A-9B6A-477E-8C4D-70627AD71626}"/>
                </a:ext>
              </a:extLst>
            </p:cNvPr>
            <p:cNvCxnSpPr>
              <a:cxnSpLocks/>
              <a:stCxn id="363" idx="7"/>
              <a:endCxn id="369" idx="3"/>
            </p:cNvCxnSpPr>
            <p:nvPr userDrawn="1"/>
          </p:nvCxnSpPr>
          <p:spPr>
            <a:xfrm flipH="1" flipV="1">
              <a:off x="7349691" y="4680947"/>
              <a:ext cx="1424418" cy="9778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7" name="Straight Connector 356">
              <a:extLst>
                <a:ext uri="{FF2B5EF4-FFF2-40B4-BE49-F238E27FC236}">
                  <a16:creationId xmlns:a16="http://schemas.microsoft.com/office/drawing/2014/main" id="{62F84021-BAE9-44E2-BD21-CF965A4908F0}"/>
                </a:ext>
              </a:extLst>
            </p:cNvPr>
            <p:cNvCxnSpPr>
              <a:cxnSpLocks/>
              <a:endCxn id="365" idx="4"/>
            </p:cNvCxnSpPr>
            <p:nvPr userDrawn="1"/>
          </p:nvCxnSpPr>
          <p:spPr>
            <a:xfrm flipV="1">
              <a:off x="4489041" y="6299844"/>
              <a:ext cx="113193" cy="54614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8" name="Straight Connector 357">
              <a:extLst>
                <a:ext uri="{FF2B5EF4-FFF2-40B4-BE49-F238E27FC236}">
                  <a16:creationId xmlns:a16="http://schemas.microsoft.com/office/drawing/2014/main" id="{7C27ACC5-BEAA-4AEA-A77F-37AEDC14C7D8}"/>
                </a:ext>
              </a:extLst>
            </p:cNvPr>
            <p:cNvCxnSpPr>
              <a:cxnSpLocks/>
              <a:stCxn id="373" idx="7"/>
              <a:endCxn id="372" idx="4"/>
            </p:cNvCxnSpPr>
            <p:nvPr userDrawn="1"/>
          </p:nvCxnSpPr>
          <p:spPr>
            <a:xfrm flipH="1" flipV="1">
              <a:off x="2274960" y="5251520"/>
              <a:ext cx="612674" cy="87544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359" name="Oval 358">
              <a:extLst>
                <a:ext uri="{FF2B5EF4-FFF2-40B4-BE49-F238E27FC236}">
                  <a16:creationId xmlns:a16="http://schemas.microsoft.com/office/drawing/2014/main" id="{878CA2A1-BF16-4997-97C6-09A7044BD605}"/>
                </a:ext>
              </a:extLst>
            </p:cNvPr>
            <p:cNvSpPr/>
            <p:nvPr userDrawn="1"/>
          </p:nvSpPr>
          <p:spPr>
            <a:xfrm flipH="1">
              <a:off x="11304001" y="5703017"/>
              <a:ext cx="236156" cy="236156"/>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0" name="Oval 359">
              <a:extLst>
                <a:ext uri="{FF2B5EF4-FFF2-40B4-BE49-F238E27FC236}">
                  <a16:creationId xmlns:a16="http://schemas.microsoft.com/office/drawing/2014/main" id="{8BDC6344-A5EB-4835-8A96-AB878D02E680}"/>
                </a:ext>
              </a:extLst>
            </p:cNvPr>
            <p:cNvSpPr>
              <a:spLocks noChangeAspect="1"/>
            </p:cNvSpPr>
            <p:nvPr userDrawn="1"/>
          </p:nvSpPr>
          <p:spPr>
            <a:xfrm flipH="1">
              <a:off x="10259403" y="5528905"/>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1" name="Oval 360">
              <a:extLst>
                <a:ext uri="{FF2B5EF4-FFF2-40B4-BE49-F238E27FC236}">
                  <a16:creationId xmlns:a16="http://schemas.microsoft.com/office/drawing/2014/main" id="{BB3CA4F0-B791-4FE4-919C-7796B5871CDE}"/>
                </a:ext>
              </a:extLst>
            </p:cNvPr>
            <p:cNvSpPr/>
            <p:nvPr userDrawn="1"/>
          </p:nvSpPr>
          <p:spPr>
            <a:xfrm flipH="1">
              <a:off x="10291530" y="416373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2" name="Oval 361">
              <a:extLst>
                <a:ext uri="{FF2B5EF4-FFF2-40B4-BE49-F238E27FC236}">
                  <a16:creationId xmlns:a16="http://schemas.microsoft.com/office/drawing/2014/main" id="{74D9D970-39EC-4123-8B8B-A597B09D830E}"/>
                </a:ext>
              </a:extLst>
            </p:cNvPr>
            <p:cNvSpPr/>
            <p:nvPr userDrawn="1"/>
          </p:nvSpPr>
          <p:spPr>
            <a:xfrm flipH="1">
              <a:off x="8727293" y="439521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3" name="Oval 362">
              <a:extLst>
                <a:ext uri="{FF2B5EF4-FFF2-40B4-BE49-F238E27FC236}">
                  <a16:creationId xmlns:a16="http://schemas.microsoft.com/office/drawing/2014/main" id="{540DB0C9-D8BE-4B4F-ABE4-31455BD44A34}"/>
                </a:ext>
              </a:extLst>
            </p:cNvPr>
            <p:cNvSpPr>
              <a:spLocks noChangeAspect="1"/>
            </p:cNvSpPr>
            <p:nvPr userDrawn="1"/>
          </p:nvSpPr>
          <p:spPr>
            <a:xfrm flipH="1">
              <a:off x="8752231" y="5636874"/>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4" name="Oval 363">
              <a:extLst>
                <a:ext uri="{FF2B5EF4-FFF2-40B4-BE49-F238E27FC236}">
                  <a16:creationId xmlns:a16="http://schemas.microsoft.com/office/drawing/2014/main" id="{1B79F4E3-63CA-48EE-A2E4-9BD0B7F82D80}"/>
                </a:ext>
              </a:extLst>
            </p:cNvPr>
            <p:cNvSpPr/>
            <p:nvPr userDrawn="1"/>
          </p:nvSpPr>
          <p:spPr>
            <a:xfrm flipH="1">
              <a:off x="7222264" y="5692637"/>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5" name="Oval 364">
              <a:extLst>
                <a:ext uri="{FF2B5EF4-FFF2-40B4-BE49-F238E27FC236}">
                  <a16:creationId xmlns:a16="http://schemas.microsoft.com/office/drawing/2014/main" id="{EBBF5F20-8A76-4248-B7CA-9B6C23D82793}"/>
                </a:ext>
              </a:extLst>
            </p:cNvPr>
            <p:cNvSpPr/>
            <p:nvPr userDrawn="1"/>
          </p:nvSpPr>
          <p:spPr>
            <a:xfrm flipH="1">
              <a:off x="4490190" y="607575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6" name="Oval 365">
              <a:extLst>
                <a:ext uri="{FF2B5EF4-FFF2-40B4-BE49-F238E27FC236}">
                  <a16:creationId xmlns:a16="http://schemas.microsoft.com/office/drawing/2014/main" id="{8EAD3832-92E6-437F-A075-EA04BB5E0854}"/>
                </a:ext>
              </a:extLst>
            </p:cNvPr>
            <p:cNvSpPr>
              <a:spLocks noChangeAspect="1"/>
            </p:cNvSpPr>
            <p:nvPr userDrawn="1"/>
          </p:nvSpPr>
          <p:spPr>
            <a:xfrm rot="682168" flipH="1">
              <a:off x="4340946" y="5013559"/>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7" name="Oval 366">
              <a:extLst>
                <a:ext uri="{FF2B5EF4-FFF2-40B4-BE49-F238E27FC236}">
                  <a16:creationId xmlns:a16="http://schemas.microsoft.com/office/drawing/2014/main" id="{9962974A-BB1C-4676-BCAF-E0F7A0109EC9}"/>
                </a:ext>
              </a:extLst>
            </p:cNvPr>
            <p:cNvSpPr/>
            <p:nvPr userDrawn="1"/>
          </p:nvSpPr>
          <p:spPr>
            <a:xfrm rot="738506" flipH="1">
              <a:off x="4400716" y="3821918"/>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8" name="Oval 367">
              <a:extLst>
                <a:ext uri="{FF2B5EF4-FFF2-40B4-BE49-F238E27FC236}">
                  <a16:creationId xmlns:a16="http://schemas.microsoft.com/office/drawing/2014/main" id="{0934823F-100D-47ED-BFD9-B8B07B4E245B}"/>
                </a:ext>
              </a:extLst>
            </p:cNvPr>
            <p:cNvSpPr/>
            <p:nvPr userDrawn="1"/>
          </p:nvSpPr>
          <p:spPr>
            <a:xfrm rot="20935587" flipH="1">
              <a:off x="5477100" y="4901202"/>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9" name="Oval 368">
              <a:extLst>
                <a:ext uri="{FF2B5EF4-FFF2-40B4-BE49-F238E27FC236}">
                  <a16:creationId xmlns:a16="http://schemas.microsoft.com/office/drawing/2014/main" id="{2FAFA5E5-67D4-4E82-9619-0602BBA89A97}"/>
                </a:ext>
              </a:extLst>
            </p:cNvPr>
            <p:cNvSpPr/>
            <p:nvPr userDrawn="1"/>
          </p:nvSpPr>
          <p:spPr>
            <a:xfrm flipH="1">
              <a:off x="7158420" y="448967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0" name="Oval 369">
              <a:extLst>
                <a:ext uri="{FF2B5EF4-FFF2-40B4-BE49-F238E27FC236}">
                  <a16:creationId xmlns:a16="http://schemas.microsoft.com/office/drawing/2014/main" id="{F95C1264-A030-4F74-B615-A9E09B68ACF0}"/>
                </a:ext>
              </a:extLst>
            </p:cNvPr>
            <p:cNvSpPr>
              <a:spLocks noChangeAspect="1"/>
            </p:cNvSpPr>
            <p:nvPr userDrawn="1"/>
          </p:nvSpPr>
          <p:spPr>
            <a:xfrm flipH="1">
              <a:off x="6533834" y="314653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1" name="Oval 370">
              <a:extLst>
                <a:ext uri="{FF2B5EF4-FFF2-40B4-BE49-F238E27FC236}">
                  <a16:creationId xmlns:a16="http://schemas.microsoft.com/office/drawing/2014/main" id="{4FF2E79E-B3ED-4BA3-B4C4-2DC228226E52}"/>
                </a:ext>
              </a:extLst>
            </p:cNvPr>
            <p:cNvSpPr/>
            <p:nvPr userDrawn="1"/>
          </p:nvSpPr>
          <p:spPr>
            <a:xfrm flipH="1">
              <a:off x="2399072" y="3649393"/>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2" name="Oval 371">
              <a:extLst>
                <a:ext uri="{FF2B5EF4-FFF2-40B4-BE49-F238E27FC236}">
                  <a16:creationId xmlns:a16="http://schemas.microsoft.com/office/drawing/2014/main" id="{0266AC30-B4CA-4DD4-B8F7-115F431C35F2}"/>
                </a:ext>
              </a:extLst>
            </p:cNvPr>
            <p:cNvSpPr/>
            <p:nvPr userDrawn="1"/>
          </p:nvSpPr>
          <p:spPr>
            <a:xfrm flipH="1">
              <a:off x="2162916" y="5027432"/>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3" name="Oval 372">
              <a:extLst>
                <a:ext uri="{FF2B5EF4-FFF2-40B4-BE49-F238E27FC236}">
                  <a16:creationId xmlns:a16="http://schemas.microsoft.com/office/drawing/2014/main" id="{D6DB7E34-1C9A-430B-BAA1-CAA7C58A06F4}"/>
                </a:ext>
              </a:extLst>
            </p:cNvPr>
            <p:cNvSpPr>
              <a:spLocks noChangeAspect="1"/>
            </p:cNvSpPr>
            <p:nvPr userDrawn="1"/>
          </p:nvSpPr>
          <p:spPr>
            <a:xfrm flipH="1">
              <a:off x="2865756" y="610509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4" name="Oval 373">
              <a:extLst>
                <a:ext uri="{FF2B5EF4-FFF2-40B4-BE49-F238E27FC236}">
                  <a16:creationId xmlns:a16="http://schemas.microsoft.com/office/drawing/2014/main" id="{6E7B2507-78A0-4766-96A4-89BFB08788BA}"/>
                </a:ext>
              </a:extLst>
            </p:cNvPr>
            <p:cNvSpPr>
              <a:spLocks noChangeAspect="1"/>
            </p:cNvSpPr>
            <p:nvPr userDrawn="1"/>
          </p:nvSpPr>
          <p:spPr>
            <a:xfrm flipH="1">
              <a:off x="11489475" y="4550799"/>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5" name="Chord 374">
              <a:extLst>
                <a:ext uri="{FF2B5EF4-FFF2-40B4-BE49-F238E27FC236}">
                  <a16:creationId xmlns:a16="http://schemas.microsoft.com/office/drawing/2014/main" id="{6756C758-72BF-4B7E-AD64-D3DEDEAFAAEB}"/>
                </a:ext>
              </a:extLst>
            </p:cNvPr>
            <p:cNvSpPr>
              <a:spLocks noChangeAspect="1"/>
            </p:cNvSpPr>
            <p:nvPr userDrawn="1"/>
          </p:nvSpPr>
          <p:spPr>
            <a:xfrm flipH="1">
              <a:off x="9919813" y="6746029"/>
              <a:ext cx="149392" cy="149392"/>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6" name="Chord 375">
              <a:extLst>
                <a:ext uri="{FF2B5EF4-FFF2-40B4-BE49-F238E27FC236}">
                  <a16:creationId xmlns:a16="http://schemas.microsoft.com/office/drawing/2014/main" id="{3E2EF3D9-A3E0-476A-A92C-620D147A54B0}"/>
                </a:ext>
              </a:extLst>
            </p:cNvPr>
            <p:cNvSpPr>
              <a:spLocks noChangeAspect="1"/>
            </p:cNvSpPr>
            <p:nvPr userDrawn="1"/>
          </p:nvSpPr>
          <p:spPr>
            <a:xfrm flipH="1">
              <a:off x="6151551" y="6717004"/>
              <a:ext cx="224088" cy="224088"/>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7" name="Straight Connector 376">
              <a:extLst>
                <a:ext uri="{FF2B5EF4-FFF2-40B4-BE49-F238E27FC236}">
                  <a16:creationId xmlns:a16="http://schemas.microsoft.com/office/drawing/2014/main" id="{8C1BDA46-F9CF-405E-B1F8-DB453D70DF55}"/>
                </a:ext>
              </a:extLst>
            </p:cNvPr>
            <p:cNvCxnSpPr>
              <a:cxnSpLocks/>
              <a:stCxn id="375" idx="1"/>
              <a:endCxn id="363" idx="3"/>
            </p:cNvCxnSpPr>
            <p:nvPr userDrawn="1"/>
          </p:nvCxnSpPr>
          <p:spPr>
            <a:xfrm flipH="1" flipV="1">
              <a:off x="8879746" y="5764388"/>
              <a:ext cx="1040177" cy="106036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78" name="Straight Connector 377">
              <a:extLst>
                <a:ext uri="{FF2B5EF4-FFF2-40B4-BE49-F238E27FC236}">
                  <a16:creationId xmlns:a16="http://schemas.microsoft.com/office/drawing/2014/main" id="{D8538BDB-906F-439F-8D0A-D679C9FB6DDE}"/>
                </a:ext>
              </a:extLst>
            </p:cNvPr>
            <p:cNvCxnSpPr>
              <a:cxnSpLocks/>
              <a:stCxn id="397" idx="6"/>
              <a:endCxn id="371" idx="6"/>
            </p:cNvCxnSpPr>
            <p:nvPr userDrawn="1"/>
          </p:nvCxnSpPr>
          <p:spPr>
            <a:xfrm>
              <a:off x="1249806" y="3691601"/>
              <a:ext cx="1149266" cy="698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79" name="Straight Connector 378">
              <a:extLst>
                <a:ext uri="{FF2B5EF4-FFF2-40B4-BE49-F238E27FC236}">
                  <a16:creationId xmlns:a16="http://schemas.microsoft.com/office/drawing/2014/main" id="{BFAF05BF-B4FA-4BA1-B38C-5040819920C4}"/>
                </a:ext>
              </a:extLst>
            </p:cNvPr>
            <p:cNvCxnSpPr>
              <a:cxnSpLocks/>
              <a:stCxn id="394" idx="4"/>
              <a:endCxn id="400" idx="1"/>
            </p:cNvCxnSpPr>
            <p:nvPr userDrawn="1"/>
          </p:nvCxnSpPr>
          <p:spPr>
            <a:xfrm>
              <a:off x="181389" y="3694736"/>
              <a:ext cx="833340" cy="86259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80" name="Straight Connector 379">
              <a:extLst>
                <a:ext uri="{FF2B5EF4-FFF2-40B4-BE49-F238E27FC236}">
                  <a16:creationId xmlns:a16="http://schemas.microsoft.com/office/drawing/2014/main" id="{B48E4104-5B5A-4084-AE95-50E121B2C6A2}"/>
                </a:ext>
              </a:extLst>
            </p:cNvPr>
            <p:cNvCxnSpPr>
              <a:cxnSpLocks/>
              <a:stCxn id="400" idx="4"/>
              <a:endCxn id="399" idx="0"/>
            </p:cNvCxnSpPr>
            <p:nvPr userDrawn="1"/>
          </p:nvCxnSpPr>
          <p:spPr>
            <a:xfrm flipH="1">
              <a:off x="990250" y="4724846"/>
              <a:ext cx="93868" cy="726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81" name="Straight Connector 380">
              <a:extLst>
                <a:ext uri="{FF2B5EF4-FFF2-40B4-BE49-F238E27FC236}">
                  <a16:creationId xmlns:a16="http://schemas.microsoft.com/office/drawing/2014/main" id="{94A42C92-870A-40B6-B1D0-FAACCDF175CC}"/>
                </a:ext>
              </a:extLst>
            </p:cNvPr>
            <p:cNvCxnSpPr>
              <a:cxnSpLocks/>
              <a:stCxn id="398" idx="3"/>
            </p:cNvCxnSpPr>
            <p:nvPr userDrawn="1"/>
          </p:nvCxnSpPr>
          <p:spPr>
            <a:xfrm flipH="1">
              <a:off x="994391" y="6664731"/>
              <a:ext cx="195332" cy="1932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82" name="Straight Connector 381">
              <a:extLst>
                <a:ext uri="{FF2B5EF4-FFF2-40B4-BE49-F238E27FC236}">
                  <a16:creationId xmlns:a16="http://schemas.microsoft.com/office/drawing/2014/main" id="{35521C61-4F00-4DE2-A5FE-E1964E75D36D}"/>
                </a:ext>
              </a:extLst>
            </p:cNvPr>
            <p:cNvCxnSpPr>
              <a:cxnSpLocks/>
              <a:stCxn id="398" idx="0"/>
              <a:endCxn id="399" idx="4"/>
            </p:cNvCxnSpPr>
            <p:nvPr userDrawn="1"/>
          </p:nvCxnSpPr>
          <p:spPr>
            <a:xfrm flipH="1" flipV="1">
              <a:off x="990250" y="5745345"/>
              <a:ext cx="303555" cy="66811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83" name="Straight Connector 382">
              <a:extLst>
                <a:ext uri="{FF2B5EF4-FFF2-40B4-BE49-F238E27FC236}">
                  <a16:creationId xmlns:a16="http://schemas.microsoft.com/office/drawing/2014/main" id="{A1D8D2D0-30D2-4EEA-A8CA-8E476929E7C2}"/>
                </a:ext>
              </a:extLst>
            </p:cNvPr>
            <p:cNvCxnSpPr>
              <a:cxnSpLocks/>
              <a:stCxn id="408" idx="1"/>
              <a:endCxn id="394" idx="3"/>
            </p:cNvCxnSpPr>
            <p:nvPr userDrawn="1"/>
          </p:nvCxnSpPr>
          <p:spPr>
            <a:xfrm flipV="1">
              <a:off x="7025" y="3684478"/>
              <a:ext cx="62174" cy="103962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84" name="Straight Connector 383">
              <a:extLst>
                <a:ext uri="{FF2B5EF4-FFF2-40B4-BE49-F238E27FC236}">
                  <a16:creationId xmlns:a16="http://schemas.microsoft.com/office/drawing/2014/main" id="{1225D5A2-73D1-497E-922B-4C790347414B}"/>
                </a:ext>
              </a:extLst>
            </p:cNvPr>
            <p:cNvCxnSpPr>
              <a:cxnSpLocks/>
              <a:stCxn id="399" idx="2"/>
              <a:endCxn id="408" idx="0"/>
            </p:cNvCxnSpPr>
            <p:nvPr userDrawn="1"/>
          </p:nvCxnSpPr>
          <p:spPr>
            <a:xfrm flipH="1" flipV="1">
              <a:off x="4947" y="4947737"/>
              <a:ext cx="838109" cy="65041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85" name="Straight Connector 384">
              <a:extLst>
                <a:ext uri="{FF2B5EF4-FFF2-40B4-BE49-F238E27FC236}">
                  <a16:creationId xmlns:a16="http://schemas.microsoft.com/office/drawing/2014/main" id="{EA54123A-E710-434C-BE12-7C9F412AB917}"/>
                </a:ext>
              </a:extLst>
            </p:cNvPr>
            <p:cNvCxnSpPr>
              <a:cxnSpLocks/>
              <a:stCxn id="398" idx="1"/>
            </p:cNvCxnSpPr>
            <p:nvPr userDrawn="1"/>
          </p:nvCxnSpPr>
          <p:spPr>
            <a:xfrm flipH="1">
              <a:off x="0" y="6456567"/>
              <a:ext cx="1189723" cy="19055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86" name="Straight Connector 385">
              <a:extLst>
                <a:ext uri="{FF2B5EF4-FFF2-40B4-BE49-F238E27FC236}">
                  <a16:creationId xmlns:a16="http://schemas.microsoft.com/office/drawing/2014/main" id="{A05C7F84-C23C-4A1C-8F2F-772AC8FCE992}"/>
                </a:ext>
              </a:extLst>
            </p:cNvPr>
            <p:cNvCxnSpPr>
              <a:cxnSpLocks/>
              <a:stCxn id="371" idx="1"/>
              <a:endCxn id="278" idx="0"/>
            </p:cNvCxnSpPr>
            <p:nvPr userDrawn="1"/>
          </p:nvCxnSpPr>
          <p:spPr>
            <a:xfrm flipV="1">
              <a:off x="2590343" y="2989715"/>
              <a:ext cx="770893" cy="69249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87" name="Straight Connector 386">
              <a:extLst>
                <a:ext uri="{FF2B5EF4-FFF2-40B4-BE49-F238E27FC236}">
                  <a16:creationId xmlns:a16="http://schemas.microsoft.com/office/drawing/2014/main" id="{2DD35B3D-BA7F-46E0-8723-E3631B08652C}"/>
                </a:ext>
              </a:extLst>
            </p:cNvPr>
            <p:cNvCxnSpPr>
              <a:cxnSpLocks/>
              <a:stCxn id="396" idx="6"/>
              <a:endCxn id="395" idx="2"/>
            </p:cNvCxnSpPr>
            <p:nvPr userDrawn="1"/>
          </p:nvCxnSpPr>
          <p:spPr>
            <a:xfrm>
              <a:off x="683818" y="2689233"/>
              <a:ext cx="1046792" cy="26097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88" name="Straight Connector 387">
              <a:extLst>
                <a:ext uri="{FF2B5EF4-FFF2-40B4-BE49-F238E27FC236}">
                  <a16:creationId xmlns:a16="http://schemas.microsoft.com/office/drawing/2014/main" id="{91A646F6-823B-4C58-9AA7-1D1D5C1203E1}"/>
                </a:ext>
              </a:extLst>
            </p:cNvPr>
            <p:cNvCxnSpPr>
              <a:cxnSpLocks/>
              <a:stCxn id="394" idx="7"/>
              <a:endCxn id="396" idx="3"/>
            </p:cNvCxnSpPr>
            <p:nvPr userDrawn="1"/>
          </p:nvCxnSpPr>
          <p:spPr>
            <a:xfrm flipV="1">
              <a:off x="206155" y="2793315"/>
              <a:ext cx="226387" cy="63057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89" name="Straight Connector 388">
              <a:extLst>
                <a:ext uri="{FF2B5EF4-FFF2-40B4-BE49-F238E27FC236}">
                  <a16:creationId xmlns:a16="http://schemas.microsoft.com/office/drawing/2014/main" id="{6D46DAEA-09F6-492D-B8E0-A21B47CAA28A}"/>
                </a:ext>
              </a:extLst>
            </p:cNvPr>
            <p:cNvCxnSpPr>
              <a:cxnSpLocks/>
              <a:stCxn id="394" idx="5"/>
              <a:endCxn id="397" idx="2"/>
            </p:cNvCxnSpPr>
            <p:nvPr userDrawn="1"/>
          </p:nvCxnSpPr>
          <p:spPr>
            <a:xfrm>
              <a:off x="267973" y="3622660"/>
              <a:ext cx="785574" cy="6894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90" name="Straight Connector 389">
              <a:extLst>
                <a:ext uri="{FF2B5EF4-FFF2-40B4-BE49-F238E27FC236}">
                  <a16:creationId xmlns:a16="http://schemas.microsoft.com/office/drawing/2014/main" id="{ED2E067B-71A9-49B0-8D1F-1835CFAA3B01}"/>
                </a:ext>
              </a:extLst>
            </p:cNvPr>
            <p:cNvCxnSpPr>
              <a:cxnSpLocks/>
              <a:stCxn id="395" idx="3"/>
              <a:endCxn id="397" idx="7"/>
            </p:cNvCxnSpPr>
            <p:nvPr userDrawn="1"/>
          </p:nvCxnSpPr>
          <p:spPr>
            <a:xfrm flipH="1">
              <a:off x="1221065" y="3059892"/>
              <a:ext cx="554979" cy="56232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91" name="Straight Connector 390">
              <a:extLst>
                <a:ext uri="{FF2B5EF4-FFF2-40B4-BE49-F238E27FC236}">
                  <a16:creationId xmlns:a16="http://schemas.microsoft.com/office/drawing/2014/main" id="{98826402-6BFE-4BED-BD3C-DCA8D2F95726}"/>
                </a:ext>
              </a:extLst>
            </p:cNvPr>
            <p:cNvCxnSpPr>
              <a:cxnSpLocks/>
              <a:stCxn id="397" idx="4"/>
              <a:endCxn id="400" idx="0"/>
            </p:cNvCxnSpPr>
            <p:nvPr userDrawn="1"/>
          </p:nvCxnSpPr>
          <p:spPr>
            <a:xfrm flipH="1">
              <a:off x="1084118" y="3789730"/>
              <a:ext cx="67559" cy="73885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92" name="Straight Connector 391">
              <a:extLst>
                <a:ext uri="{FF2B5EF4-FFF2-40B4-BE49-F238E27FC236}">
                  <a16:creationId xmlns:a16="http://schemas.microsoft.com/office/drawing/2014/main" id="{4283BC04-5A9A-4998-94C5-677EC4F54078}"/>
                </a:ext>
              </a:extLst>
            </p:cNvPr>
            <p:cNvCxnSpPr>
              <a:cxnSpLocks/>
              <a:stCxn id="373" idx="2"/>
              <a:endCxn id="398" idx="2"/>
            </p:cNvCxnSpPr>
            <p:nvPr userDrawn="1"/>
          </p:nvCxnSpPr>
          <p:spPr>
            <a:xfrm flipH="1">
              <a:off x="1146611" y="6179786"/>
              <a:ext cx="1868537" cy="38086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93" name="Straight Connector 392">
              <a:extLst>
                <a:ext uri="{FF2B5EF4-FFF2-40B4-BE49-F238E27FC236}">
                  <a16:creationId xmlns:a16="http://schemas.microsoft.com/office/drawing/2014/main" id="{E76897A9-35C0-4407-BE22-65984E82A18C}"/>
                </a:ext>
              </a:extLst>
            </p:cNvPr>
            <p:cNvCxnSpPr>
              <a:cxnSpLocks/>
              <a:endCxn id="398" idx="5"/>
            </p:cNvCxnSpPr>
            <p:nvPr userDrawn="1"/>
          </p:nvCxnSpPr>
          <p:spPr>
            <a:xfrm flipH="1" flipV="1">
              <a:off x="1397887" y="6664731"/>
              <a:ext cx="704210" cy="27636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394" name="Oval 393">
              <a:extLst>
                <a:ext uri="{FF2B5EF4-FFF2-40B4-BE49-F238E27FC236}">
                  <a16:creationId xmlns:a16="http://schemas.microsoft.com/office/drawing/2014/main" id="{8132CE5B-EA5A-47E5-B63D-469CDC8D6889}"/>
                </a:ext>
              </a:extLst>
            </p:cNvPr>
            <p:cNvSpPr/>
            <p:nvPr userDrawn="1"/>
          </p:nvSpPr>
          <p:spPr>
            <a:xfrm rot="20563470">
              <a:off x="-9517" y="3406988"/>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5" name="Oval 394">
              <a:extLst>
                <a:ext uri="{FF2B5EF4-FFF2-40B4-BE49-F238E27FC236}">
                  <a16:creationId xmlns:a16="http://schemas.microsoft.com/office/drawing/2014/main" id="{6F9BCDB4-C474-4F0A-A936-26A99DA5496F}"/>
                </a:ext>
              </a:extLst>
            </p:cNvPr>
            <p:cNvSpPr/>
            <p:nvPr userDrawn="1"/>
          </p:nvSpPr>
          <p:spPr>
            <a:xfrm>
              <a:off x="1730610" y="2795084"/>
              <a:ext cx="310242" cy="31024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6" name="Oval 395">
              <a:extLst>
                <a:ext uri="{FF2B5EF4-FFF2-40B4-BE49-F238E27FC236}">
                  <a16:creationId xmlns:a16="http://schemas.microsoft.com/office/drawing/2014/main" id="{576861BB-37F7-4F1E-8C75-87CB8BE4F22A}"/>
                </a:ext>
              </a:extLst>
            </p:cNvPr>
            <p:cNvSpPr/>
            <p:nvPr userDrawn="1"/>
          </p:nvSpPr>
          <p:spPr>
            <a:xfrm>
              <a:off x="389430" y="2542039"/>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7" name="Oval 396">
              <a:extLst>
                <a:ext uri="{FF2B5EF4-FFF2-40B4-BE49-F238E27FC236}">
                  <a16:creationId xmlns:a16="http://schemas.microsoft.com/office/drawing/2014/main" id="{B011BB99-8702-4FF4-97F0-7C799968985C}"/>
                </a:ext>
              </a:extLst>
            </p:cNvPr>
            <p:cNvSpPr>
              <a:spLocks noChangeAspect="1"/>
            </p:cNvSpPr>
            <p:nvPr userDrawn="1"/>
          </p:nvSpPr>
          <p:spPr>
            <a:xfrm>
              <a:off x="1053547" y="3593471"/>
              <a:ext cx="196259" cy="196259"/>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8" name="Oval 397">
              <a:extLst>
                <a:ext uri="{FF2B5EF4-FFF2-40B4-BE49-F238E27FC236}">
                  <a16:creationId xmlns:a16="http://schemas.microsoft.com/office/drawing/2014/main" id="{294BEE3B-8B5E-4CE4-9BEE-156B358F9C5B}"/>
                </a:ext>
              </a:extLst>
            </p:cNvPr>
            <p:cNvSpPr>
              <a:spLocks noChangeAspect="1"/>
            </p:cNvSpPr>
            <p:nvPr userDrawn="1"/>
          </p:nvSpPr>
          <p:spPr>
            <a:xfrm>
              <a:off x="1146611" y="6413455"/>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9" name="Oval 398">
              <a:extLst>
                <a:ext uri="{FF2B5EF4-FFF2-40B4-BE49-F238E27FC236}">
                  <a16:creationId xmlns:a16="http://schemas.microsoft.com/office/drawing/2014/main" id="{4BCDBE67-7D49-4203-ABB7-93E821083C64}"/>
                </a:ext>
              </a:extLst>
            </p:cNvPr>
            <p:cNvSpPr>
              <a:spLocks noChangeAspect="1"/>
            </p:cNvSpPr>
            <p:nvPr userDrawn="1"/>
          </p:nvSpPr>
          <p:spPr>
            <a:xfrm>
              <a:off x="843056" y="5450957"/>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0" name="Oval 399">
              <a:extLst>
                <a:ext uri="{FF2B5EF4-FFF2-40B4-BE49-F238E27FC236}">
                  <a16:creationId xmlns:a16="http://schemas.microsoft.com/office/drawing/2014/main" id="{DB377BA2-695F-4614-9E71-1DD05273C5EC}"/>
                </a:ext>
              </a:extLst>
            </p:cNvPr>
            <p:cNvSpPr>
              <a:spLocks noChangeAspect="1"/>
            </p:cNvSpPr>
            <p:nvPr userDrawn="1"/>
          </p:nvSpPr>
          <p:spPr>
            <a:xfrm>
              <a:off x="985988" y="4528587"/>
              <a:ext cx="196259" cy="196259"/>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1" name="Straight Connector 400">
              <a:extLst>
                <a:ext uri="{FF2B5EF4-FFF2-40B4-BE49-F238E27FC236}">
                  <a16:creationId xmlns:a16="http://schemas.microsoft.com/office/drawing/2014/main" id="{7A3D84BE-297F-4721-916A-0E1CBC17BB70}"/>
                </a:ext>
              </a:extLst>
            </p:cNvPr>
            <p:cNvCxnSpPr>
              <a:cxnSpLocks/>
              <a:stCxn id="400" idx="3"/>
            </p:cNvCxnSpPr>
            <p:nvPr userDrawn="1"/>
          </p:nvCxnSpPr>
          <p:spPr>
            <a:xfrm flipH="1">
              <a:off x="125106" y="4696105"/>
              <a:ext cx="889623" cy="16285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02" name="Straight Connector 401">
              <a:extLst>
                <a:ext uri="{FF2B5EF4-FFF2-40B4-BE49-F238E27FC236}">
                  <a16:creationId xmlns:a16="http://schemas.microsoft.com/office/drawing/2014/main" id="{314C23E8-9A40-4122-9EAA-F8CB0E8D61E2}"/>
                </a:ext>
              </a:extLst>
            </p:cNvPr>
            <p:cNvCxnSpPr>
              <a:cxnSpLocks/>
              <a:stCxn id="396" idx="4"/>
              <a:endCxn id="397" idx="1"/>
            </p:cNvCxnSpPr>
            <p:nvPr userDrawn="1"/>
          </p:nvCxnSpPr>
          <p:spPr>
            <a:xfrm>
              <a:off x="536624" y="2836427"/>
              <a:ext cx="545664" cy="78578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403" name="Oval 402">
              <a:extLst>
                <a:ext uri="{FF2B5EF4-FFF2-40B4-BE49-F238E27FC236}">
                  <a16:creationId xmlns:a16="http://schemas.microsoft.com/office/drawing/2014/main" id="{E9B3E96D-BA3E-4DE3-AA50-A7A486F4CCE3}"/>
                </a:ext>
              </a:extLst>
            </p:cNvPr>
            <p:cNvSpPr>
              <a:spLocks noChangeAspect="1"/>
            </p:cNvSpPr>
            <p:nvPr userDrawn="1"/>
          </p:nvSpPr>
          <p:spPr>
            <a:xfrm>
              <a:off x="4972557" y="2874980"/>
              <a:ext cx="196259" cy="196259"/>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4" name="Straight Connector 403">
              <a:extLst>
                <a:ext uri="{FF2B5EF4-FFF2-40B4-BE49-F238E27FC236}">
                  <a16:creationId xmlns:a16="http://schemas.microsoft.com/office/drawing/2014/main" id="{3DEC9911-F288-48D9-8191-DDCCAB238BD7}"/>
                </a:ext>
              </a:extLst>
            </p:cNvPr>
            <p:cNvCxnSpPr>
              <a:cxnSpLocks/>
              <a:stCxn id="403" idx="3"/>
              <a:endCxn id="367" idx="0"/>
            </p:cNvCxnSpPr>
            <p:nvPr userDrawn="1"/>
          </p:nvCxnSpPr>
          <p:spPr>
            <a:xfrm flipH="1">
              <a:off x="4536645" y="3042498"/>
              <a:ext cx="464653" cy="78199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05" name="Straight Connector 404">
              <a:extLst>
                <a:ext uri="{FF2B5EF4-FFF2-40B4-BE49-F238E27FC236}">
                  <a16:creationId xmlns:a16="http://schemas.microsoft.com/office/drawing/2014/main" id="{F1417A49-79DF-40F5-AE11-4693B48CB778}"/>
                </a:ext>
              </a:extLst>
            </p:cNvPr>
            <p:cNvCxnSpPr>
              <a:cxnSpLocks/>
              <a:stCxn id="403" idx="2"/>
              <a:endCxn id="278" idx="6"/>
            </p:cNvCxnSpPr>
            <p:nvPr userDrawn="1"/>
          </p:nvCxnSpPr>
          <p:spPr>
            <a:xfrm flipH="1" flipV="1">
              <a:off x="3501498" y="2915999"/>
              <a:ext cx="1471059" cy="57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06" name="Straight Connector 405">
              <a:extLst>
                <a:ext uri="{FF2B5EF4-FFF2-40B4-BE49-F238E27FC236}">
                  <a16:creationId xmlns:a16="http://schemas.microsoft.com/office/drawing/2014/main" id="{322CA76D-BB52-4635-A4B3-C8FC23584246}"/>
                </a:ext>
              </a:extLst>
            </p:cNvPr>
            <p:cNvCxnSpPr>
              <a:cxnSpLocks/>
              <a:stCxn id="396" idx="7"/>
              <a:endCxn id="280" idx="1"/>
            </p:cNvCxnSpPr>
            <p:nvPr userDrawn="1"/>
          </p:nvCxnSpPr>
          <p:spPr>
            <a:xfrm flipV="1">
              <a:off x="640706" y="1905029"/>
              <a:ext cx="785344" cy="68012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07" name="Straight Connector 406">
              <a:extLst>
                <a:ext uri="{FF2B5EF4-FFF2-40B4-BE49-F238E27FC236}">
                  <a16:creationId xmlns:a16="http://schemas.microsoft.com/office/drawing/2014/main" id="{2D35160C-A84B-4747-9CB3-1522E289FBD5}"/>
                </a:ext>
              </a:extLst>
            </p:cNvPr>
            <p:cNvCxnSpPr>
              <a:cxnSpLocks/>
              <a:endCxn id="396" idx="1"/>
            </p:cNvCxnSpPr>
            <p:nvPr userDrawn="1"/>
          </p:nvCxnSpPr>
          <p:spPr>
            <a:xfrm>
              <a:off x="-60734" y="2344833"/>
              <a:ext cx="493276" cy="24031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408" name="Chord 407">
              <a:extLst>
                <a:ext uri="{FF2B5EF4-FFF2-40B4-BE49-F238E27FC236}">
                  <a16:creationId xmlns:a16="http://schemas.microsoft.com/office/drawing/2014/main" id="{6B27212D-2798-4AD9-AC3A-8C5E834AD6DD}"/>
                </a:ext>
              </a:extLst>
            </p:cNvPr>
            <p:cNvSpPr>
              <a:spLocks noChangeAspect="1"/>
            </p:cNvSpPr>
            <p:nvPr userDrawn="1"/>
          </p:nvSpPr>
          <p:spPr>
            <a:xfrm rot="5400000" flipH="1">
              <a:off x="-98982" y="4723943"/>
              <a:ext cx="224088" cy="224088"/>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9" name="Straight Connector 408">
              <a:extLst>
                <a:ext uri="{FF2B5EF4-FFF2-40B4-BE49-F238E27FC236}">
                  <a16:creationId xmlns:a16="http://schemas.microsoft.com/office/drawing/2014/main" id="{086D1ADC-56E3-4999-B0A4-6650F3108C59}"/>
                </a:ext>
              </a:extLst>
            </p:cNvPr>
            <p:cNvCxnSpPr>
              <a:cxnSpLocks/>
              <a:stCxn id="399" idx="3"/>
            </p:cNvCxnSpPr>
            <p:nvPr userDrawn="1"/>
          </p:nvCxnSpPr>
          <p:spPr>
            <a:xfrm flipH="1">
              <a:off x="0" y="5702233"/>
              <a:ext cx="886168" cy="5647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10" name="Straight Connector 409">
              <a:extLst>
                <a:ext uri="{FF2B5EF4-FFF2-40B4-BE49-F238E27FC236}">
                  <a16:creationId xmlns:a16="http://schemas.microsoft.com/office/drawing/2014/main" id="{1E950FD6-536E-4218-A603-5A5332A0129B}"/>
                </a:ext>
              </a:extLst>
            </p:cNvPr>
            <p:cNvCxnSpPr>
              <a:cxnSpLocks/>
              <a:stCxn id="395" idx="6"/>
              <a:endCxn id="278" idx="1"/>
            </p:cNvCxnSpPr>
            <p:nvPr userDrawn="1"/>
          </p:nvCxnSpPr>
          <p:spPr>
            <a:xfrm flipV="1">
              <a:off x="2040852" y="2934851"/>
              <a:ext cx="1254476" cy="1535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11" name="Straight Connector 410">
              <a:extLst>
                <a:ext uri="{FF2B5EF4-FFF2-40B4-BE49-F238E27FC236}">
                  <a16:creationId xmlns:a16="http://schemas.microsoft.com/office/drawing/2014/main" id="{0E885CE6-42FA-49CE-89BC-EDFA13DF5A28}"/>
                </a:ext>
              </a:extLst>
            </p:cNvPr>
            <p:cNvCxnSpPr>
              <a:cxnSpLocks/>
              <a:stCxn id="395" idx="5"/>
              <a:endCxn id="371" idx="0"/>
            </p:cNvCxnSpPr>
            <p:nvPr userDrawn="1"/>
          </p:nvCxnSpPr>
          <p:spPr>
            <a:xfrm>
              <a:off x="1995418" y="3059892"/>
              <a:ext cx="515698" cy="58950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12" name="Straight Connector 411">
              <a:extLst>
                <a:ext uri="{FF2B5EF4-FFF2-40B4-BE49-F238E27FC236}">
                  <a16:creationId xmlns:a16="http://schemas.microsoft.com/office/drawing/2014/main" id="{BF5F2EED-218B-4400-986A-2F96EAD344F9}"/>
                </a:ext>
              </a:extLst>
            </p:cNvPr>
            <p:cNvCxnSpPr>
              <a:cxnSpLocks/>
              <a:stCxn id="280" idx="0"/>
              <a:endCxn id="395" idx="0"/>
            </p:cNvCxnSpPr>
            <p:nvPr userDrawn="1"/>
          </p:nvCxnSpPr>
          <p:spPr>
            <a:xfrm>
              <a:off x="1505277" y="1937846"/>
              <a:ext cx="380454" cy="85723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13" name="Straight Connector 412">
              <a:extLst>
                <a:ext uri="{FF2B5EF4-FFF2-40B4-BE49-F238E27FC236}">
                  <a16:creationId xmlns:a16="http://schemas.microsoft.com/office/drawing/2014/main" id="{CD329DFC-0260-43E0-A7A8-11B87A39E487}"/>
                </a:ext>
              </a:extLst>
            </p:cNvPr>
            <p:cNvCxnSpPr>
              <a:cxnSpLocks/>
              <a:stCxn id="400" idx="5"/>
              <a:endCxn id="372" idx="7"/>
            </p:cNvCxnSpPr>
            <p:nvPr userDrawn="1"/>
          </p:nvCxnSpPr>
          <p:spPr>
            <a:xfrm>
              <a:off x="1153506" y="4696105"/>
              <a:ext cx="1042227" cy="36414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14" name="Straight Connector 413">
              <a:extLst>
                <a:ext uri="{FF2B5EF4-FFF2-40B4-BE49-F238E27FC236}">
                  <a16:creationId xmlns:a16="http://schemas.microsoft.com/office/drawing/2014/main" id="{569A683C-6FE4-4272-BB94-C47781F916BE}"/>
                </a:ext>
              </a:extLst>
            </p:cNvPr>
            <p:cNvCxnSpPr>
              <a:cxnSpLocks/>
              <a:stCxn id="367" idx="7"/>
              <a:endCxn id="278" idx="7"/>
            </p:cNvCxnSpPr>
            <p:nvPr userDrawn="1"/>
          </p:nvCxnSpPr>
          <p:spPr>
            <a:xfrm flipH="1" flipV="1">
              <a:off x="3446634" y="2981907"/>
              <a:ext cx="1005609" cy="85776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15" name="Straight Connector 414">
              <a:extLst>
                <a:ext uri="{FF2B5EF4-FFF2-40B4-BE49-F238E27FC236}">
                  <a16:creationId xmlns:a16="http://schemas.microsoft.com/office/drawing/2014/main" id="{9A9D56BA-219C-499F-8FDA-E0331F10B604}"/>
                </a:ext>
              </a:extLst>
            </p:cNvPr>
            <p:cNvCxnSpPr>
              <a:cxnSpLocks/>
              <a:stCxn id="296" idx="7"/>
              <a:endCxn id="403" idx="0"/>
            </p:cNvCxnSpPr>
            <p:nvPr userDrawn="1"/>
          </p:nvCxnSpPr>
          <p:spPr>
            <a:xfrm>
              <a:off x="5065787" y="2247314"/>
              <a:ext cx="4900" cy="62766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16" name="Straight Connector 415">
              <a:extLst>
                <a:ext uri="{FF2B5EF4-FFF2-40B4-BE49-F238E27FC236}">
                  <a16:creationId xmlns:a16="http://schemas.microsoft.com/office/drawing/2014/main" id="{86E291E7-0207-4B1B-9647-CB344D8CEE4B}"/>
                </a:ext>
              </a:extLst>
            </p:cNvPr>
            <p:cNvCxnSpPr>
              <a:cxnSpLocks/>
              <a:stCxn id="370" idx="7"/>
              <a:endCxn id="285" idx="0"/>
            </p:cNvCxnSpPr>
            <p:nvPr userDrawn="1"/>
          </p:nvCxnSpPr>
          <p:spPr>
            <a:xfrm flipH="1" flipV="1">
              <a:off x="6285610" y="2383792"/>
              <a:ext cx="270102" cy="78461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17" name="Straight Connector 416">
              <a:extLst>
                <a:ext uri="{FF2B5EF4-FFF2-40B4-BE49-F238E27FC236}">
                  <a16:creationId xmlns:a16="http://schemas.microsoft.com/office/drawing/2014/main" id="{B4C95059-0258-4D7B-B44A-A642694C4145}"/>
                </a:ext>
              </a:extLst>
            </p:cNvPr>
            <p:cNvCxnSpPr>
              <a:cxnSpLocks/>
              <a:stCxn id="370" idx="6"/>
              <a:endCxn id="403" idx="5"/>
            </p:cNvCxnSpPr>
            <p:nvPr userDrawn="1"/>
          </p:nvCxnSpPr>
          <p:spPr>
            <a:xfrm flipH="1" flipV="1">
              <a:off x="5140075" y="3042498"/>
              <a:ext cx="1393759" cy="17872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18" name="Straight Connector 417">
              <a:extLst>
                <a:ext uri="{FF2B5EF4-FFF2-40B4-BE49-F238E27FC236}">
                  <a16:creationId xmlns:a16="http://schemas.microsoft.com/office/drawing/2014/main" id="{764AE964-6EC8-472E-AB76-A3C96583EA7F}"/>
                </a:ext>
              </a:extLst>
            </p:cNvPr>
            <p:cNvCxnSpPr>
              <a:cxnSpLocks/>
              <a:stCxn id="286" idx="0"/>
              <a:endCxn id="370" idx="1"/>
            </p:cNvCxnSpPr>
            <p:nvPr userDrawn="1"/>
          </p:nvCxnSpPr>
          <p:spPr>
            <a:xfrm flipH="1">
              <a:off x="6661348" y="1834225"/>
              <a:ext cx="1076455" cy="133418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19" name="Straight Connector 418">
              <a:extLst>
                <a:ext uri="{FF2B5EF4-FFF2-40B4-BE49-F238E27FC236}">
                  <a16:creationId xmlns:a16="http://schemas.microsoft.com/office/drawing/2014/main" id="{3869F9BA-9BC4-4018-A4A5-6DF8F88EBD15}"/>
                </a:ext>
              </a:extLst>
            </p:cNvPr>
            <p:cNvCxnSpPr>
              <a:cxnSpLocks/>
              <a:stCxn id="426" idx="0"/>
              <a:endCxn id="425" idx="4"/>
            </p:cNvCxnSpPr>
            <p:nvPr userDrawn="1"/>
          </p:nvCxnSpPr>
          <p:spPr>
            <a:xfrm>
              <a:off x="9621563" y="3044363"/>
              <a:ext cx="760622" cy="3161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20" name="Straight Connector 419">
              <a:extLst>
                <a:ext uri="{FF2B5EF4-FFF2-40B4-BE49-F238E27FC236}">
                  <a16:creationId xmlns:a16="http://schemas.microsoft.com/office/drawing/2014/main" id="{6B584D9E-C721-4253-9A84-131513298BDB}"/>
                </a:ext>
              </a:extLst>
            </p:cNvPr>
            <p:cNvCxnSpPr>
              <a:cxnSpLocks/>
              <a:stCxn id="294" idx="0"/>
              <a:endCxn id="425" idx="5"/>
            </p:cNvCxnSpPr>
            <p:nvPr userDrawn="1"/>
          </p:nvCxnSpPr>
          <p:spPr>
            <a:xfrm>
              <a:off x="10349083" y="2680523"/>
              <a:ext cx="90128" cy="61593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21" name="Straight Connector 420">
              <a:extLst>
                <a:ext uri="{FF2B5EF4-FFF2-40B4-BE49-F238E27FC236}">
                  <a16:creationId xmlns:a16="http://schemas.microsoft.com/office/drawing/2014/main" id="{D4005D83-FAEA-43E2-B5B4-5DE4DB493913}"/>
                </a:ext>
              </a:extLst>
            </p:cNvPr>
            <p:cNvCxnSpPr>
              <a:cxnSpLocks/>
              <a:stCxn id="293" idx="0"/>
              <a:endCxn id="426" idx="6"/>
            </p:cNvCxnSpPr>
            <p:nvPr userDrawn="1"/>
          </p:nvCxnSpPr>
          <p:spPr>
            <a:xfrm>
              <a:off x="9306676" y="1739765"/>
              <a:ext cx="245878" cy="116196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22" name="Straight Connector 421">
              <a:extLst>
                <a:ext uri="{FF2B5EF4-FFF2-40B4-BE49-F238E27FC236}">
                  <a16:creationId xmlns:a16="http://schemas.microsoft.com/office/drawing/2014/main" id="{A9811511-1438-48C4-AE7B-7759240D7D90}"/>
                </a:ext>
              </a:extLst>
            </p:cNvPr>
            <p:cNvCxnSpPr>
              <a:cxnSpLocks/>
              <a:stCxn id="370" idx="1"/>
              <a:endCxn id="427" idx="5"/>
            </p:cNvCxnSpPr>
            <p:nvPr userDrawn="1"/>
          </p:nvCxnSpPr>
          <p:spPr>
            <a:xfrm>
              <a:off x="6661348" y="3168408"/>
              <a:ext cx="1391015" cy="1902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23" name="Straight Connector 422">
              <a:extLst>
                <a:ext uri="{FF2B5EF4-FFF2-40B4-BE49-F238E27FC236}">
                  <a16:creationId xmlns:a16="http://schemas.microsoft.com/office/drawing/2014/main" id="{280B67A6-A8A8-429D-BC56-7C79F2EB1AE9}"/>
                </a:ext>
              </a:extLst>
            </p:cNvPr>
            <p:cNvCxnSpPr>
              <a:cxnSpLocks/>
              <a:stCxn id="286" idx="0"/>
              <a:endCxn id="427" idx="5"/>
            </p:cNvCxnSpPr>
            <p:nvPr userDrawn="1"/>
          </p:nvCxnSpPr>
          <p:spPr>
            <a:xfrm>
              <a:off x="7737803" y="1834225"/>
              <a:ext cx="314560" cy="13532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24" name="Straight Connector 423">
              <a:extLst>
                <a:ext uri="{FF2B5EF4-FFF2-40B4-BE49-F238E27FC236}">
                  <a16:creationId xmlns:a16="http://schemas.microsoft.com/office/drawing/2014/main" id="{89DDF064-5DE0-465B-AF03-CCEB5455E7FC}"/>
                </a:ext>
              </a:extLst>
            </p:cNvPr>
            <p:cNvCxnSpPr>
              <a:cxnSpLocks/>
              <a:stCxn id="427" idx="7"/>
              <a:endCxn id="426" idx="4"/>
            </p:cNvCxnSpPr>
            <p:nvPr userDrawn="1"/>
          </p:nvCxnSpPr>
          <p:spPr>
            <a:xfrm flipV="1">
              <a:off x="8152134" y="2970735"/>
              <a:ext cx="1257783" cy="25141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425" name="Oval 424">
              <a:extLst>
                <a:ext uri="{FF2B5EF4-FFF2-40B4-BE49-F238E27FC236}">
                  <a16:creationId xmlns:a16="http://schemas.microsoft.com/office/drawing/2014/main" id="{58890C6A-C402-4922-8287-B3DA7C59A36E}"/>
                </a:ext>
              </a:extLst>
            </p:cNvPr>
            <p:cNvSpPr/>
            <p:nvPr userDrawn="1"/>
          </p:nvSpPr>
          <p:spPr>
            <a:xfrm rot="17350916" flipV="1">
              <a:off x="10375964" y="3285269"/>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6" name="Oval 425">
              <a:extLst>
                <a:ext uri="{FF2B5EF4-FFF2-40B4-BE49-F238E27FC236}">
                  <a16:creationId xmlns:a16="http://schemas.microsoft.com/office/drawing/2014/main" id="{B1E69AAC-28E4-4708-9740-5C1946843BF7}"/>
                </a:ext>
              </a:extLst>
            </p:cNvPr>
            <p:cNvSpPr/>
            <p:nvPr userDrawn="1"/>
          </p:nvSpPr>
          <p:spPr>
            <a:xfrm rot="17350916" flipV="1">
              <a:off x="9403696" y="2895505"/>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7" name="Oval 426">
              <a:extLst>
                <a:ext uri="{FF2B5EF4-FFF2-40B4-BE49-F238E27FC236}">
                  <a16:creationId xmlns:a16="http://schemas.microsoft.com/office/drawing/2014/main" id="{1B943F2C-5117-4403-91C2-154765D07333}"/>
                </a:ext>
              </a:extLst>
            </p:cNvPr>
            <p:cNvSpPr>
              <a:spLocks noChangeAspect="1"/>
            </p:cNvSpPr>
            <p:nvPr userDrawn="1"/>
          </p:nvSpPr>
          <p:spPr>
            <a:xfrm rot="17350916" flipV="1">
              <a:off x="8010198" y="317998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28" name="Straight Connector 427">
              <a:extLst>
                <a:ext uri="{FF2B5EF4-FFF2-40B4-BE49-F238E27FC236}">
                  <a16:creationId xmlns:a16="http://schemas.microsoft.com/office/drawing/2014/main" id="{68CDCF47-3919-4B64-AF50-EE33AA51D80C}"/>
                </a:ext>
              </a:extLst>
            </p:cNvPr>
            <p:cNvCxnSpPr>
              <a:cxnSpLocks/>
              <a:stCxn id="291" idx="0"/>
              <a:endCxn id="425" idx="7"/>
            </p:cNvCxnSpPr>
            <p:nvPr userDrawn="1"/>
          </p:nvCxnSpPr>
          <p:spPr>
            <a:xfrm flipH="1">
              <a:off x="10588868" y="2983008"/>
              <a:ext cx="1256853" cy="36550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29" name="Straight Connector 428">
              <a:extLst>
                <a:ext uri="{FF2B5EF4-FFF2-40B4-BE49-F238E27FC236}">
                  <a16:creationId xmlns:a16="http://schemas.microsoft.com/office/drawing/2014/main" id="{C2140F54-98B2-43FE-BD87-CAC51DFE19D3}"/>
                </a:ext>
              </a:extLst>
            </p:cNvPr>
            <p:cNvCxnSpPr>
              <a:cxnSpLocks/>
              <a:endCxn id="291" idx="7"/>
            </p:cNvCxnSpPr>
            <p:nvPr userDrawn="1"/>
          </p:nvCxnSpPr>
          <p:spPr>
            <a:xfrm flipH="1" flipV="1">
              <a:off x="11930123" y="2967834"/>
              <a:ext cx="291194" cy="28684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grpSp>
      <p:sp>
        <p:nvSpPr>
          <p:cNvPr id="430" name="Picture Placeholder 2">
            <a:extLst>
              <a:ext uri="{FF2B5EF4-FFF2-40B4-BE49-F238E27FC236}">
                <a16:creationId xmlns:a16="http://schemas.microsoft.com/office/drawing/2014/main" id="{C050FD47-85FC-44C2-A9A3-A1FB053F000A}"/>
              </a:ext>
            </a:extLst>
          </p:cNvPr>
          <p:cNvSpPr>
            <a:spLocks noGrp="1"/>
          </p:cNvSpPr>
          <p:nvPr>
            <p:ph type="pic" sz="quarter" idx="43" hasCustomPrompt="1"/>
          </p:nvPr>
        </p:nvSpPr>
        <p:spPr>
          <a:xfrm>
            <a:off x="6600622" y="1305993"/>
            <a:ext cx="4334608" cy="4335090"/>
          </a:xfrm>
          <a:prstGeom prst="ellipse">
            <a:avLst/>
          </a:prstGeom>
          <a:solidFill>
            <a:schemeClr val="bg1">
              <a:lumMod val="95000"/>
            </a:schemeClr>
          </a:solidFill>
        </p:spPr>
        <p:txBody>
          <a:bodyPr anchor="ctr"/>
          <a:lstStyle>
            <a:lvl1pPr marL="0" marR="0" indent="0" algn="ctr" defTabSz="914446" rtl="0" eaLnBrk="1" fontAlgn="auto" latinLnBrk="0" hangingPunct="1">
              <a:lnSpc>
                <a:spcPct val="100000"/>
              </a:lnSpc>
              <a:spcBef>
                <a:spcPct val="20000"/>
              </a:spcBef>
              <a:spcAft>
                <a:spcPts val="0"/>
              </a:spcAft>
              <a:buClrTx/>
              <a:buSzTx/>
              <a:buFont typeface="Arial" pitchFamily="34" charset="0"/>
              <a:buNone/>
              <a:tabLst/>
              <a:defRPr sz="1200">
                <a:solidFill>
                  <a:schemeClr val="tx1">
                    <a:lumMod val="75000"/>
                    <a:lumOff val="25000"/>
                  </a:schemeClr>
                </a:solidFill>
              </a:defRPr>
            </a:lvl1pPr>
          </a:lstStyle>
          <a:p>
            <a:pPr marL="0" lvl="0" algn="ctr"/>
            <a:r>
              <a:rPr lang="en-US" altLang="ko-KR"/>
              <a:t>Place Your Picture Here</a:t>
            </a:r>
            <a:endParaRPr lang="ko-KR" altLang="en-US"/>
          </a:p>
        </p:txBody>
      </p:sp>
      <p:sp>
        <p:nvSpPr>
          <p:cNvPr id="432" name="Arc 431">
            <a:extLst>
              <a:ext uri="{FF2B5EF4-FFF2-40B4-BE49-F238E27FC236}">
                <a16:creationId xmlns:a16="http://schemas.microsoft.com/office/drawing/2014/main" id="{4B9AAF35-AB2B-4044-875F-9A7377BE392A}"/>
              </a:ext>
            </a:extLst>
          </p:cNvPr>
          <p:cNvSpPr/>
          <p:nvPr userDrawn="1"/>
        </p:nvSpPr>
        <p:spPr>
          <a:xfrm>
            <a:off x="6320628" y="1026240"/>
            <a:ext cx="4894597" cy="4894597"/>
          </a:xfrm>
          <a:prstGeom prst="arc">
            <a:avLst>
              <a:gd name="adj1" fmla="val 12493243"/>
              <a:gd name="adj2" fmla="val 8891088"/>
            </a:avLst>
          </a:prstGeom>
          <a:ln w="25400">
            <a:solidFill>
              <a:schemeClr val="bg1"/>
            </a:solidFill>
            <a:headEnd type="none" w="lg" len="lg"/>
            <a:tailEnd type="oval"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96492805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NG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2482"/>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a:t>PNG &amp; Shapes Layout</a:t>
            </a:r>
          </a:p>
        </p:txBody>
      </p:sp>
    </p:spTree>
    <p:extLst>
      <p:ext uri="{BB962C8B-B14F-4D97-AF65-F5344CB8AC3E}">
        <p14:creationId xmlns:p14="http://schemas.microsoft.com/office/powerpoint/2010/main" val="244639275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Icon sets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123478"/>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a:t>Icon Sets Layout</a:t>
            </a:r>
          </a:p>
        </p:txBody>
      </p:sp>
      <p:sp>
        <p:nvSpPr>
          <p:cNvPr id="3" name="Rounded Rectangle 2"/>
          <p:cNvSpPr/>
          <p:nvPr userDrawn="1"/>
        </p:nvSpPr>
        <p:spPr>
          <a:xfrm>
            <a:off x="354010" y="1131591"/>
            <a:ext cx="3560767" cy="540256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p>
        </p:txBody>
      </p:sp>
      <p:sp>
        <p:nvSpPr>
          <p:cNvPr id="4" name="Rounded Rectangle 3"/>
          <p:cNvSpPr/>
          <p:nvPr userDrawn="1"/>
        </p:nvSpPr>
        <p:spPr>
          <a:xfrm>
            <a:off x="531933" y="1347500"/>
            <a:ext cx="153868" cy="5015200"/>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bg1"/>
              </a:solidFill>
            </a:endParaRPr>
          </a:p>
        </p:txBody>
      </p:sp>
      <p:sp>
        <p:nvSpPr>
          <p:cNvPr id="5" name="Half Frame 4"/>
          <p:cNvSpPr/>
          <p:nvPr userDrawn="1"/>
        </p:nvSpPr>
        <p:spPr>
          <a:xfrm rot="5400000">
            <a:off x="3057177" y="1276653"/>
            <a:ext cx="685849" cy="685148"/>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tx1">
                  <a:lumMod val="85000"/>
                  <a:lumOff val="15000"/>
                </a:schemeClr>
              </a:solidFill>
            </a:endParaRPr>
          </a:p>
        </p:txBody>
      </p:sp>
      <p:sp>
        <p:nvSpPr>
          <p:cNvPr id="58" name="TextBox 57">
            <a:extLst>
              <a:ext uri="{FF2B5EF4-FFF2-40B4-BE49-F238E27FC236}">
                <a16:creationId xmlns:a16="http://schemas.microsoft.com/office/drawing/2014/main" id="{5644E8BB-F13A-4AE0-889E-633DE4143787}"/>
              </a:ext>
            </a:extLst>
          </p:cNvPr>
          <p:cNvSpPr txBox="1"/>
          <p:nvPr userDrawn="1"/>
        </p:nvSpPr>
        <p:spPr>
          <a:xfrm>
            <a:off x="711704" y="1637214"/>
            <a:ext cx="2232248" cy="523220"/>
          </a:xfrm>
          <a:prstGeom prst="rect">
            <a:avLst/>
          </a:prstGeom>
          <a:noFill/>
        </p:spPr>
        <p:txBody>
          <a:bodyPr wrap="square" rtlCol="0" anchor="ctr">
            <a:spAutoFit/>
          </a:bodyPr>
          <a:lstStyle/>
          <a:p>
            <a:r>
              <a:rPr lang="en-US" altLang="ko-KR" sz="1400" b="1">
                <a:solidFill>
                  <a:schemeClr val="bg1"/>
                </a:solidFill>
                <a:latin typeface="Arial" pitchFamily="34" charset="0"/>
                <a:cs typeface="Arial" pitchFamily="34" charset="0"/>
              </a:rPr>
              <a:t>You can Resize without losing quality</a:t>
            </a:r>
            <a:endParaRPr lang="ko-KR" altLang="en-US" sz="1400" b="1">
              <a:solidFill>
                <a:schemeClr val="bg1"/>
              </a:solidFill>
              <a:latin typeface="Arial" pitchFamily="34" charset="0"/>
              <a:cs typeface="Arial" pitchFamily="34" charset="0"/>
            </a:endParaRPr>
          </a:p>
        </p:txBody>
      </p:sp>
      <p:sp>
        <p:nvSpPr>
          <p:cNvPr id="59" name="TextBox 58">
            <a:extLst>
              <a:ext uri="{FF2B5EF4-FFF2-40B4-BE49-F238E27FC236}">
                <a16:creationId xmlns:a16="http://schemas.microsoft.com/office/drawing/2014/main" id="{F2CE2B8B-ED32-491A-95B2-D28904BC432C}"/>
              </a:ext>
            </a:extLst>
          </p:cNvPr>
          <p:cNvSpPr txBox="1"/>
          <p:nvPr userDrawn="1"/>
        </p:nvSpPr>
        <p:spPr>
          <a:xfrm>
            <a:off x="711704" y="2127463"/>
            <a:ext cx="2232248" cy="738664"/>
          </a:xfrm>
          <a:prstGeom prst="rect">
            <a:avLst/>
          </a:prstGeom>
          <a:noFill/>
        </p:spPr>
        <p:txBody>
          <a:bodyPr wrap="square" rtlCol="0" anchor="ctr">
            <a:spAutoFit/>
          </a:bodyPr>
          <a:lstStyle/>
          <a:p>
            <a:r>
              <a:rPr lang="en-US" altLang="ko-KR" sz="1400" b="1">
                <a:solidFill>
                  <a:schemeClr val="bg1"/>
                </a:solidFill>
                <a:latin typeface="Arial" pitchFamily="34" charset="0"/>
                <a:cs typeface="Arial" pitchFamily="34" charset="0"/>
              </a:rPr>
              <a:t>You can Change Fill Color &amp;</a:t>
            </a:r>
          </a:p>
          <a:p>
            <a:r>
              <a:rPr lang="en-US" altLang="ko-KR" sz="1400" b="1">
                <a:solidFill>
                  <a:schemeClr val="bg1"/>
                </a:solidFill>
                <a:latin typeface="Arial" pitchFamily="34" charset="0"/>
                <a:cs typeface="Arial" pitchFamily="34" charset="0"/>
              </a:rPr>
              <a:t>Line Color</a:t>
            </a:r>
            <a:endParaRPr lang="ko-KR" altLang="en-US" sz="1400" b="1">
              <a:solidFill>
                <a:schemeClr val="bg1"/>
              </a:solidFill>
              <a:latin typeface="Arial" pitchFamily="34" charset="0"/>
              <a:cs typeface="Arial" pitchFamily="34" charset="0"/>
            </a:endParaRPr>
          </a:p>
        </p:txBody>
      </p:sp>
      <p:sp>
        <p:nvSpPr>
          <p:cNvPr id="60" name="TextBox 59">
            <a:extLst>
              <a:ext uri="{FF2B5EF4-FFF2-40B4-BE49-F238E27FC236}">
                <a16:creationId xmlns:a16="http://schemas.microsoft.com/office/drawing/2014/main" id="{962A52DF-2523-4479-BFA3-B5ACE9887E1C}"/>
              </a:ext>
            </a:extLst>
          </p:cNvPr>
          <p:cNvSpPr txBox="1"/>
          <p:nvPr userDrawn="1"/>
        </p:nvSpPr>
        <p:spPr>
          <a:xfrm>
            <a:off x="721229" y="5808438"/>
            <a:ext cx="2232000" cy="307777"/>
          </a:xfrm>
          <a:prstGeom prst="rect">
            <a:avLst/>
          </a:prstGeom>
          <a:noFill/>
        </p:spPr>
        <p:txBody>
          <a:bodyPr wrap="square" rtlCol="0" anchor="ctr">
            <a:spAutoFit/>
          </a:bodyPr>
          <a:lstStyle/>
          <a:p>
            <a:r>
              <a:rPr lang="en-US" altLang="ko-KR" sz="1400">
                <a:solidFill>
                  <a:schemeClr val="bg1"/>
                </a:solidFill>
                <a:latin typeface="Arial" pitchFamily="34" charset="0"/>
                <a:cs typeface="Arial" pitchFamily="34" charset="0"/>
              </a:rPr>
              <a:t>www.allppt.com</a:t>
            </a:r>
            <a:endParaRPr lang="ko-KR" altLang="en-US" sz="1400">
              <a:solidFill>
                <a:schemeClr val="bg1"/>
              </a:solidFill>
              <a:latin typeface="Arial" pitchFamily="34" charset="0"/>
              <a:cs typeface="Arial" pitchFamily="34" charset="0"/>
            </a:endParaRPr>
          </a:p>
        </p:txBody>
      </p:sp>
      <p:sp>
        <p:nvSpPr>
          <p:cNvPr id="61" name="TextBox 60">
            <a:extLst>
              <a:ext uri="{FF2B5EF4-FFF2-40B4-BE49-F238E27FC236}">
                <a16:creationId xmlns:a16="http://schemas.microsoft.com/office/drawing/2014/main" id="{BAAC314F-E96A-4408-95DE-A70E9ED054AF}"/>
              </a:ext>
            </a:extLst>
          </p:cNvPr>
          <p:cNvSpPr txBox="1"/>
          <p:nvPr userDrawn="1"/>
        </p:nvSpPr>
        <p:spPr>
          <a:xfrm>
            <a:off x="721229" y="4450324"/>
            <a:ext cx="2717296" cy="1384995"/>
          </a:xfrm>
          <a:prstGeom prst="rect">
            <a:avLst/>
          </a:prstGeom>
          <a:noFill/>
        </p:spPr>
        <p:txBody>
          <a:bodyPr wrap="square" rtlCol="0" anchor="ctr">
            <a:spAutoFit/>
          </a:bodyPr>
          <a:lstStyle/>
          <a:p>
            <a:r>
              <a:rPr lang="en-US" altLang="ko-KR" sz="2800" b="1">
                <a:solidFill>
                  <a:schemeClr val="bg1"/>
                </a:solidFill>
                <a:latin typeface="+mn-lt"/>
                <a:ea typeface="+mn-ea"/>
                <a:cs typeface="Arial" pitchFamily="34" charset="0"/>
              </a:rPr>
              <a:t>FREE </a:t>
            </a:r>
          </a:p>
          <a:p>
            <a:r>
              <a:rPr lang="en-US" altLang="ko-KR" sz="2800" b="1">
                <a:solidFill>
                  <a:schemeClr val="bg1"/>
                </a:solidFill>
                <a:latin typeface="+mn-lt"/>
                <a:ea typeface="+mn-ea"/>
                <a:cs typeface="Arial" pitchFamily="34" charset="0"/>
              </a:rPr>
              <a:t>PPT TEMPLATES</a:t>
            </a:r>
          </a:p>
        </p:txBody>
      </p:sp>
    </p:spTree>
    <p:extLst>
      <p:ext uri="{BB962C8B-B14F-4D97-AF65-F5344CB8AC3E}">
        <p14:creationId xmlns:p14="http://schemas.microsoft.com/office/powerpoint/2010/main" val="31367658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Break Slide layout">
    <p:bg>
      <p:bgPr>
        <a:gradFill>
          <a:gsLst>
            <a:gs pos="0">
              <a:schemeClr val="accent1"/>
            </a:gs>
            <a:gs pos="27000">
              <a:schemeClr val="accent1">
                <a:lumMod val="70000"/>
                <a:lumOff val="30000"/>
              </a:schemeClr>
            </a:gs>
            <a:gs pos="50000">
              <a:schemeClr val="accent1">
                <a:lumMod val="60000"/>
                <a:lumOff val="40000"/>
              </a:schemeClr>
            </a:gs>
            <a:gs pos="73000">
              <a:schemeClr val="accent1">
                <a:lumMod val="70000"/>
                <a:lumOff val="30000"/>
              </a:schemeClr>
            </a:gs>
            <a:gs pos="100000">
              <a:schemeClr val="accent1"/>
            </a:gs>
          </a:gsLst>
          <a:lin ang="16200000" scaled="1"/>
        </a:gradFill>
        <a:effectLst/>
      </p:bgPr>
    </p:bg>
    <p:spTree>
      <p:nvGrpSpPr>
        <p:cNvPr id="1" name=""/>
        <p:cNvGrpSpPr/>
        <p:nvPr/>
      </p:nvGrpSpPr>
      <p:grpSpPr>
        <a:xfrm>
          <a:off x="0" y="0"/>
          <a:ext cx="0" cy="0"/>
          <a:chOff x="0" y="0"/>
          <a:chExt cx="0" cy="0"/>
        </a:xfrm>
      </p:grpSpPr>
      <p:grpSp>
        <p:nvGrpSpPr>
          <p:cNvPr id="216" name="Group 215">
            <a:extLst>
              <a:ext uri="{FF2B5EF4-FFF2-40B4-BE49-F238E27FC236}">
                <a16:creationId xmlns:a16="http://schemas.microsoft.com/office/drawing/2014/main" id="{C1E546A4-4E14-485B-AB9F-46A7E0403086}"/>
              </a:ext>
            </a:extLst>
          </p:cNvPr>
          <p:cNvGrpSpPr/>
          <p:nvPr userDrawn="1"/>
        </p:nvGrpSpPr>
        <p:grpSpPr>
          <a:xfrm>
            <a:off x="-98982" y="-104349"/>
            <a:ext cx="12408253" cy="7045442"/>
            <a:chOff x="-98982" y="-104349"/>
            <a:chExt cx="12408253" cy="7045442"/>
          </a:xfrm>
          <a:solidFill>
            <a:schemeClr val="bg1">
              <a:alpha val="15000"/>
            </a:schemeClr>
          </a:solidFill>
        </p:grpSpPr>
        <p:cxnSp>
          <p:nvCxnSpPr>
            <p:cNvPr id="217" name="Straight Connector 216">
              <a:extLst>
                <a:ext uri="{FF2B5EF4-FFF2-40B4-BE49-F238E27FC236}">
                  <a16:creationId xmlns:a16="http://schemas.microsoft.com/office/drawing/2014/main" id="{9C80BF60-9C4D-45FD-870E-85C069300940}"/>
                </a:ext>
              </a:extLst>
            </p:cNvPr>
            <p:cNvCxnSpPr>
              <a:cxnSpLocks/>
              <a:stCxn id="280" idx="7"/>
              <a:endCxn id="278" idx="2"/>
            </p:cNvCxnSpPr>
            <p:nvPr userDrawn="1"/>
          </p:nvCxnSpPr>
          <p:spPr>
            <a:xfrm>
              <a:off x="1584504" y="1905029"/>
              <a:ext cx="1703016" cy="94442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8" name="Straight Connector 217">
              <a:extLst>
                <a:ext uri="{FF2B5EF4-FFF2-40B4-BE49-F238E27FC236}">
                  <a16:creationId xmlns:a16="http://schemas.microsoft.com/office/drawing/2014/main" id="{71E56B67-2E88-4F3F-A6FC-D1D4E322C51D}"/>
                </a:ext>
              </a:extLst>
            </p:cNvPr>
            <p:cNvCxnSpPr>
              <a:cxnSpLocks/>
              <a:stCxn id="278" idx="4"/>
              <a:endCxn id="297" idx="1"/>
            </p:cNvCxnSpPr>
            <p:nvPr userDrawn="1"/>
          </p:nvCxnSpPr>
          <p:spPr>
            <a:xfrm flipV="1">
              <a:off x="3427782" y="2205662"/>
              <a:ext cx="482924" cy="57007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962F43A5-DDE5-40A1-91ED-76CD7965B0BF}"/>
                </a:ext>
              </a:extLst>
            </p:cNvPr>
            <p:cNvCxnSpPr>
              <a:cxnSpLocks/>
              <a:stCxn id="283" idx="2"/>
              <a:endCxn id="295" idx="6"/>
            </p:cNvCxnSpPr>
            <p:nvPr userDrawn="1"/>
          </p:nvCxnSpPr>
          <p:spPr>
            <a:xfrm flipH="1">
              <a:off x="4004116" y="998896"/>
              <a:ext cx="1032867" cy="4144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a:extLst>
                <a:ext uri="{FF2B5EF4-FFF2-40B4-BE49-F238E27FC236}">
                  <a16:creationId xmlns:a16="http://schemas.microsoft.com/office/drawing/2014/main" id="{5A29C3A1-096D-4557-8416-FEEC3C02B449}"/>
                </a:ext>
              </a:extLst>
            </p:cNvPr>
            <p:cNvCxnSpPr>
              <a:cxnSpLocks/>
              <a:stCxn id="297" idx="5"/>
              <a:endCxn id="283" idx="1"/>
            </p:cNvCxnSpPr>
            <p:nvPr userDrawn="1"/>
          </p:nvCxnSpPr>
          <p:spPr>
            <a:xfrm flipV="1">
              <a:off x="4016342" y="1082390"/>
              <a:ext cx="1055225" cy="10176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6BDE7E03-A381-4B4A-96B0-6E83D8E3F9B3}"/>
                </a:ext>
              </a:extLst>
            </p:cNvPr>
            <p:cNvCxnSpPr>
              <a:cxnSpLocks/>
              <a:stCxn id="278" idx="5"/>
              <a:endCxn id="296" idx="1"/>
            </p:cNvCxnSpPr>
            <p:nvPr userDrawn="1"/>
          </p:nvCxnSpPr>
          <p:spPr>
            <a:xfrm flipV="1">
              <a:off x="3493690" y="2247314"/>
              <a:ext cx="1466461" cy="58328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CCAC90A6-BC4B-460D-8A10-53FB1BBB15A9}"/>
                </a:ext>
              </a:extLst>
            </p:cNvPr>
            <p:cNvCxnSpPr>
              <a:cxnSpLocks/>
              <a:stCxn id="283" idx="0"/>
              <a:endCxn id="296" idx="4"/>
            </p:cNvCxnSpPr>
            <p:nvPr userDrawn="1"/>
          </p:nvCxnSpPr>
          <p:spPr>
            <a:xfrm flipH="1">
              <a:off x="5012969" y="1116974"/>
              <a:ext cx="142092" cy="100282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C3940DD1-1BFA-4D88-A79E-839EE1AB73C5}"/>
                </a:ext>
              </a:extLst>
            </p:cNvPr>
            <p:cNvCxnSpPr>
              <a:cxnSpLocks/>
              <a:stCxn id="297" idx="3"/>
              <a:endCxn id="295" idx="0"/>
            </p:cNvCxnSpPr>
            <p:nvPr userDrawn="1"/>
          </p:nvCxnSpPr>
          <p:spPr>
            <a:xfrm flipH="1" flipV="1">
              <a:off x="3892072" y="1525433"/>
              <a:ext cx="18633" cy="5745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4" name="Straight Connector 223">
              <a:extLst>
                <a:ext uri="{FF2B5EF4-FFF2-40B4-BE49-F238E27FC236}">
                  <a16:creationId xmlns:a16="http://schemas.microsoft.com/office/drawing/2014/main" id="{0055EDBA-AFB7-400D-BB3D-13245CBF0421}"/>
                </a:ext>
              </a:extLst>
            </p:cNvPr>
            <p:cNvCxnSpPr>
              <a:cxnSpLocks/>
              <a:stCxn id="403" idx="7"/>
              <a:endCxn id="285" idx="1"/>
            </p:cNvCxnSpPr>
            <p:nvPr userDrawn="1"/>
          </p:nvCxnSpPr>
          <p:spPr>
            <a:xfrm flipV="1">
              <a:off x="5140075" y="2350975"/>
              <a:ext cx="1066308" cy="5527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5" name="Straight Connector 224">
              <a:extLst>
                <a:ext uri="{FF2B5EF4-FFF2-40B4-BE49-F238E27FC236}">
                  <a16:creationId xmlns:a16="http://schemas.microsoft.com/office/drawing/2014/main" id="{4B2B8640-FB59-445C-98CC-FF7CE143EA8A}"/>
                </a:ext>
              </a:extLst>
            </p:cNvPr>
            <p:cNvCxnSpPr>
              <a:cxnSpLocks/>
              <a:stCxn id="283" idx="7"/>
              <a:endCxn id="285" idx="3"/>
            </p:cNvCxnSpPr>
            <p:nvPr userDrawn="1"/>
          </p:nvCxnSpPr>
          <p:spPr>
            <a:xfrm>
              <a:off x="5238555" y="1082390"/>
              <a:ext cx="967828" cy="111013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D634FEE4-69AB-4BA5-926A-FB2B5A05288C}"/>
                </a:ext>
              </a:extLst>
            </p:cNvPr>
            <p:cNvCxnSpPr>
              <a:cxnSpLocks/>
              <a:stCxn id="282" idx="3"/>
            </p:cNvCxnSpPr>
            <p:nvPr userDrawn="1"/>
          </p:nvCxnSpPr>
          <p:spPr>
            <a:xfrm flipH="1" flipV="1">
              <a:off x="3211650" y="18443"/>
              <a:ext cx="498790" cy="58289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BE8E8659-902D-4973-AB2F-52F3D3A96762}"/>
                </a:ext>
              </a:extLst>
            </p:cNvPr>
            <p:cNvCxnSpPr>
              <a:cxnSpLocks/>
              <a:stCxn id="297" idx="6"/>
              <a:endCxn id="296" idx="2"/>
            </p:cNvCxnSpPr>
            <p:nvPr userDrawn="1"/>
          </p:nvCxnSpPr>
          <p:spPr>
            <a:xfrm>
              <a:off x="4038220" y="2152844"/>
              <a:ext cx="900054" cy="4165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100E9F00-76D9-450E-A8CF-C03251EC4ED7}"/>
                </a:ext>
              </a:extLst>
            </p:cNvPr>
            <p:cNvCxnSpPr>
              <a:cxnSpLocks/>
              <a:stCxn id="282" idx="0"/>
              <a:endCxn id="295" idx="4"/>
            </p:cNvCxnSpPr>
            <p:nvPr userDrawn="1"/>
          </p:nvCxnSpPr>
          <p:spPr>
            <a:xfrm>
              <a:off x="3789668" y="792604"/>
              <a:ext cx="102405" cy="50874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9C550F29-7CD5-486B-9AFF-F7D8849D0F0D}"/>
                </a:ext>
              </a:extLst>
            </p:cNvPr>
            <p:cNvCxnSpPr>
              <a:cxnSpLocks/>
              <a:stCxn id="296" idx="6"/>
              <a:endCxn id="285" idx="2"/>
            </p:cNvCxnSpPr>
            <p:nvPr userDrawn="1"/>
          </p:nvCxnSpPr>
          <p:spPr>
            <a:xfrm>
              <a:off x="5087665" y="2194496"/>
              <a:ext cx="1085901" cy="7725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72EC31DC-CDC8-4869-9C04-D570E42CB139}"/>
                </a:ext>
              </a:extLst>
            </p:cNvPr>
            <p:cNvCxnSpPr>
              <a:cxnSpLocks/>
              <a:stCxn id="284" idx="0"/>
              <a:endCxn id="285" idx="4"/>
            </p:cNvCxnSpPr>
            <p:nvPr userDrawn="1"/>
          </p:nvCxnSpPr>
          <p:spPr>
            <a:xfrm>
              <a:off x="6243041" y="1291086"/>
              <a:ext cx="42569" cy="86861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BDCC0A17-D73C-47F5-8AB9-93119A2F173F}"/>
                </a:ext>
              </a:extLst>
            </p:cNvPr>
            <p:cNvCxnSpPr>
              <a:cxnSpLocks/>
              <a:stCxn id="287" idx="1"/>
              <a:endCxn id="285" idx="5"/>
            </p:cNvCxnSpPr>
            <p:nvPr userDrawn="1"/>
          </p:nvCxnSpPr>
          <p:spPr>
            <a:xfrm flipH="1">
              <a:off x="6364837" y="570689"/>
              <a:ext cx="1332558" cy="162183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D57630C6-912D-478B-8BD1-C46A87634D37}"/>
                </a:ext>
              </a:extLst>
            </p:cNvPr>
            <p:cNvCxnSpPr>
              <a:cxnSpLocks/>
              <a:stCxn id="287" idx="0"/>
              <a:endCxn id="286" idx="4"/>
            </p:cNvCxnSpPr>
            <p:nvPr userDrawn="1"/>
          </p:nvCxnSpPr>
          <p:spPr>
            <a:xfrm flipH="1">
              <a:off x="7737803" y="592567"/>
              <a:ext cx="12410" cy="10175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3" name="Straight Connector 232">
              <a:extLst>
                <a:ext uri="{FF2B5EF4-FFF2-40B4-BE49-F238E27FC236}">
                  <a16:creationId xmlns:a16="http://schemas.microsoft.com/office/drawing/2014/main" id="{9F565F6A-E78B-4697-8A45-4F5D04808F3B}"/>
                </a:ext>
              </a:extLst>
            </p:cNvPr>
            <p:cNvCxnSpPr>
              <a:cxnSpLocks/>
              <a:stCxn id="286" idx="2"/>
              <a:endCxn id="285" idx="6"/>
            </p:cNvCxnSpPr>
            <p:nvPr userDrawn="1"/>
          </p:nvCxnSpPr>
          <p:spPr>
            <a:xfrm flipH="1">
              <a:off x="6397654" y="1722181"/>
              <a:ext cx="1228105" cy="54956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4" name="Straight Connector 233">
              <a:extLst>
                <a:ext uri="{FF2B5EF4-FFF2-40B4-BE49-F238E27FC236}">
                  <a16:creationId xmlns:a16="http://schemas.microsoft.com/office/drawing/2014/main" id="{12B33EB7-0829-4088-83C8-E8EC2F239E2E}"/>
                </a:ext>
              </a:extLst>
            </p:cNvPr>
            <p:cNvCxnSpPr>
              <a:cxnSpLocks/>
              <a:stCxn id="286" idx="7"/>
              <a:endCxn id="426" idx="5"/>
            </p:cNvCxnSpPr>
            <p:nvPr userDrawn="1"/>
          </p:nvCxnSpPr>
          <p:spPr>
            <a:xfrm>
              <a:off x="7817030" y="1801408"/>
              <a:ext cx="1649913" cy="110528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5" name="Straight Connector 234">
              <a:extLst>
                <a:ext uri="{FF2B5EF4-FFF2-40B4-BE49-F238E27FC236}">
                  <a16:creationId xmlns:a16="http://schemas.microsoft.com/office/drawing/2014/main" id="{D9412A92-DFBF-4EBB-B8ED-69E0967CB2AF}"/>
                </a:ext>
              </a:extLst>
            </p:cNvPr>
            <p:cNvCxnSpPr>
              <a:cxnSpLocks/>
              <a:stCxn id="286" idx="6"/>
              <a:endCxn id="293" idx="2"/>
            </p:cNvCxnSpPr>
            <p:nvPr userDrawn="1"/>
          </p:nvCxnSpPr>
          <p:spPr>
            <a:xfrm flipV="1">
              <a:off x="7849847" y="1627721"/>
              <a:ext cx="1344785" cy="9445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id="{9061F045-3A3D-4A19-9F64-42B8B930F636}"/>
                </a:ext>
              </a:extLst>
            </p:cNvPr>
            <p:cNvCxnSpPr>
              <a:cxnSpLocks/>
              <a:stCxn id="293" idx="7"/>
              <a:endCxn id="294" idx="3"/>
            </p:cNvCxnSpPr>
            <p:nvPr userDrawn="1"/>
          </p:nvCxnSpPr>
          <p:spPr>
            <a:xfrm>
              <a:off x="9385903" y="1706948"/>
              <a:ext cx="910362" cy="84606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7" name="Straight Connector 236">
              <a:extLst>
                <a:ext uri="{FF2B5EF4-FFF2-40B4-BE49-F238E27FC236}">
                  <a16:creationId xmlns:a16="http://schemas.microsoft.com/office/drawing/2014/main" id="{C11D1B79-E727-4BFF-93FF-A09DF7A9A7EE}"/>
                </a:ext>
              </a:extLst>
            </p:cNvPr>
            <p:cNvCxnSpPr>
              <a:cxnSpLocks/>
              <a:stCxn id="279" idx="0"/>
              <a:endCxn id="278" idx="3"/>
            </p:cNvCxnSpPr>
            <p:nvPr userDrawn="1"/>
          </p:nvCxnSpPr>
          <p:spPr>
            <a:xfrm>
              <a:off x="2865686" y="1745404"/>
              <a:ext cx="476698" cy="103814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8" name="Straight Connector 237">
              <a:extLst>
                <a:ext uri="{FF2B5EF4-FFF2-40B4-BE49-F238E27FC236}">
                  <a16:creationId xmlns:a16="http://schemas.microsoft.com/office/drawing/2014/main" id="{817F5F66-76F0-49C4-B1E6-4B70E5F65D92}"/>
                </a:ext>
              </a:extLst>
            </p:cNvPr>
            <p:cNvCxnSpPr>
              <a:cxnSpLocks/>
              <a:stCxn id="295" idx="2"/>
              <a:endCxn id="279" idx="6"/>
            </p:cNvCxnSpPr>
            <p:nvPr userDrawn="1"/>
          </p:nvCxnSpPr>
          <p:spPr>
            <a:xfrm flipH="1">
              <a:off x="2983764" y="1413389"/>
              <a:ext cx="796264" cy="21393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9" name="Straight Connector 238">
              <a:extLst>
                <a:ext uri="{FF2B5EF4-FFF2-40B4-BE49-F238E27FC236}">
                  <a16:creationId xmlns:a16="http://schemas.microsoft.com/office/drawing/2014/main" id="{DBBF53C7-91CC-4596-9A12-61B482465DEF}"/>
                </a:ext>
              </a:extLst>
            </p:cNvPr>
            <p:cNvCxnSpPr>
              <a:cxnSpLocks/>
              <a:stCxn id="282" idx="1"/>
              <a:endCxn id="279" idx="5"/>
            </p:cNvCxnSpPr>
            <p:nvPr userDrawn="1"/>
          </p:nvCxnSpPr>
          <p:spPr>
            <a:xfrm flipH="1">
              <a:off x="2949180" y="759787"/>
              <a:ext cx="761261" cy="78404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a16="http://schemas.microsoft.com/office/drawing/2014/main" id="{3EE1C2CC-700D-44DE-A06D-CF37030CFBEE}"/>
                </a:ext>
              </a:extLst>
            </p:cNvPr>
            <p:cNvCxnSpPr>
              <a:cxnSpLocks/>
              <a:stCxn id="281" idx="7"/>
              <a:endCxn id="279" idx="3"/>
            </p:cNvCxnSpPr>
            <p:nvPr userDrawn="1"/>
          </p:nvCxnSpPr>
          <p:spPr>
            <a:xfrm>
              <a:off x="2026273" y="811101"/>
              <a:ext cx="755920" cy="73273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1" name="Straight Connector 240">
              <a:extLst>
                <a:ext uri="{FF2B5EF4-FFF2-40B4-BE49-F238E27FC236}">
                  <a16:creationId xmlns:a16="http://schemas.microsoft.com/office/drawing/2014/main" id="{5A4536BF-CA8D-4617-B7C7-959EFCA5B175}"/>
                </a:ext>
              </a:extLst>
            </p:cNvPr>
            <p:cNvCxnSpPr>
              <a:cxnSpLocks/>
              <a:stCxn id="280" idx="6"/>
              <a:endCxn id="279" idx="2"/>
            </p:cNvCxnSpPr>
            <p:nvPr userDrawn="1"/>
          </p:nvCxnSpPr>
          <p:spPr>
            <a:xfrm flipV="1">
              <a:off x="1617321" y="1627326"/>
              <a:ext cx="1130287" cy="19847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2" name="Straight Connector 241">
              <a:extLst>
                <a:ext uri="{FF2B5EF4-FFF2-40B4-BE49-F238E27FC236}">
                  <a16:creationId xmlns:a16="http://schemas.microsoft.com/office/drawing/2014/main" id="{1E94781C-27B1-4979-89B9-3A681BB2824B}"/>
                </a:ext>
              </a:extLst>
            </p:cNvPr>
            <p:cNvCxnSpPr>
              <a:cxnSpLocks/>
              <a:stCxn id="300" idx="7"/>
              <a:endCxn id="280" idx="3"/>
            </p:cNvCxnSpPr>
            <p:nvPr userDrawn="1"/>
          </p:nvCxnSpPr>
          <p:spPr>
            <a:xfrm>
              <a:off x="562732" y="991183"/>
              <a:ext cx="863318" cy="75539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3" name="Straight Connector 242">
              <a:extLst>
                <a:ext uri="{FF2B5EF4-FFF2-40B4-BE49-F238E27FC236}">
                  <a16:creationId xmlns:a16="http://schemas.microsoft.com/office/drawing/2014/main" id="{9ECEC93F-E208-46D1-AF78-C8A71CEC40B3}"/>
                </a:ext>
              </a:extLst>
            </p:cNvPr>
            <p:cNvCxnSpPr>
              <a:cxnSpLocks/>
              <a:stCxn id="300" idx="6"/>
              <a:endCxn id="281" idx="2"/>
            </p:cNvCxnSpPr>
            <p:nvPr userDrawn="1"/>
          </p:nvCxnSpPr>
          <p:spPr>
            <a:xfrm flipV="1">
              <a:off x="584609" y="758283"/>
              <a:ext cx="1314149" cy="18008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4" name="Straight Connector 243">
              <a:extLst>
                <a:ext uri="{FF2B5EF4-FFF2-40B4-BE49-F238E27FC236}">
                  <a16:creationId xmlns:a16="http://schemas.microsoft.com/office/drawing/2014/main" id="{0CED1FE7-A33B-4BBA-9696-56DBDD514FD7}"/>
                </a:ext>
              </a:extLst>
            </p:cNvPr>
            <p:cNvCxnSpPr>
              <a:cxnSpLocks/>
              <a:stCxn id="300" idx="5"/>
            </p:cNvCxnSpPr>
            <p:nvPr userDrawn="1"/>
          </p:nvCxnSpPr>
          <p:spPr>
            <a:xfrm flipV="1">
              <a:off x="562732" y="7695"/>
              <a:ext cx="830501" cy="87785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5" name="Straight Connector 244">
              <a:extLst>
                <a:ext uri="{FF2B5EF4-FFF2-40B4-BE49-F238E27FC236}">
                  <a16:creationId xmlns:a16="http://schemas.microsoft.com/office/drawing/2014/main" id="{EEC95EFE-6F64-492F-83BA-F4A337A93A6A}"/>
                </a:ext>
              </a:extLst>
            </p:cNvPr>
            <p:cNvCxnSpPr>
              <a:cxnSpLocks/>
              <a:stCxn id="281" idx="4"/>
            </p:cNvCxnSpPr>
            <p:nvPr userDrawn="1"/>
          </p:nvCxnSpPr>
          <p:spPr>
            <a:xfrm flipH="1" flipV="1">
              <a:off x="1913190" y="8940"/>
              <a:ext cx="60264" cy="6746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6" name="Straight Connector 245">
              <a:extLst>
                <a:ext uri="{FF2B5EF4-FFF2-40B4-BE49-F238E27FC236}">
                  <a16:creationId xmlns:a16="http://schemas.microsoft.com/office/drawing/2014/main" id="{337CBDF8-E2BC-4F14-9165-65159D78F975}"/>
                </a:ext>
              </a:extLst>
            </p:cNvPr>
            <p:cNvCxnSpPr>
              <a:cxnSpLocks/>
              <a:stCxn id="281" idx="5"/>
            </p:cNvCxnSpPr>
            <p:nvPr userDrawn="1"/>
          </p:nvCxnSpPr>
          <p:spPr>
            <a:xfrm flipV="1">
              <a:off x="2026273" y="21571"/>
              <a:ext cx="969507" cy="6838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7" name="Straight Connector 246">
              <a:extLst>
                <a:ext uri="{FF2B5EF4-FFF2-40B4-BE49-F238E27FC236}">
                  <a16:creationId xmlns:a16="http://schemas.microsoft.com/office/drawing/2014/main" id="{0487B002-4701-49D3-B3D8-14E3E2DBFAB2}"/>
                </a:ext>
              </a:extLst>
            </p:cNvPr>
            <p:cNvCxnSpPr>
              <a:cxnSpLocks/>
              <a:stCxn id="282" idx="5"/>
            </p:cNvCxnSpPr>
            <p:nvPr userDrawn="1"/>
          </p:nvCxnSpPr>
          <p:spPr>
            <a:xfrm flipV="1">
              <a:off x="3868895" y="-11241"/>
              <a:ext cx="430441" cy="61257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8" name="Straight Connector 247">
              <a:extLst>
                <a:ext uri="{FF2B5EF4-FFF2-40B4-BE49-F238E27FC236}">
                  <a16:creationId xmlns:a16="http://schemas.microsoft.com/office/drawing/2014/main" id="{C7A96476-1D0D-4815-9656-D0EB37F7B03C}"/>
                </a:ext>
              </a:extLst>
            </p:cNvPr>
            <p:cNvCxnSpPr>
              <a:cxnSpLocks/>
              <a:stCxn id="281" idx="6"/>
              <a:endCxn id="282" idx="2"/>
            </p:cNvCxnSpPr>
            <p:nvPr userDrawn="1"/>
          </p:nvCxnSpPr>
          <p:spPr>
            <a:xfrm flipV="1">
              <a:off x="2048150" y="680560"/>
              <a:ext cx="1629474" cy="7772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9" name="Straight Connector 248">
              <a:extLst>
                <a:ext uri="{FF2B5EF4-FFF2-40B4-BE49-F238E27FC236}">
                  <a16:creationId xmlns:a16="http://schemas.microsoft.com/office/drawing/2014/main" id="{0FA44EEA-5C50-4433-95F6-9B1E9C4FD702}"/>
                </a:ext>
              </a:extLst>
            </p:cNvPr>
            <p:cNvCxnSpPr>
              <a:cxnSpLocks/>
              <a:stCxn id="282" idx="6"/>
              <a:endCxn id="283" idx="3"/>
            </p:cNvCxnSpPr>
            <p:nvPr userDrawn="1"/>
          </p:nvCxnSpPr>
          <p:spPr>
            <a:xfrm>
              <a:off x="3901712" y="680560"/>
              <a:ext cx="1169856" cy="23484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0" name="Straight Connector 249">
              <a:extLst>
                <a:ext uri="{FF2B5EF4-FFF2-40B4-BE49-F238E27FC236}">
                  <a16:creationId xmlns:a16="http://schemas.microsoft.com/office/drawing/2014/main" id="{E417D340-8DD2-40C9-9243-C3DECA77EFD3}"/>
                </a:ext>
              </a:extLst>
            </p:cNvPr>
            <p:cNvCxnSpPr>
              <a:cxnSpLocks/>
              <a:stCxn id="284" idx="2"/>
              <a:endCxn id="283" idx="6"/>
            </p:cNvCxnSpPr>
            <p:nvPr userDrawn="1"/>
          </p:nvCxnSpPr>
          <p:spPr>
            <a:xfrm flipH="1" flipV="1">
              <a:off x="5273139" y="998896"/>
              <a:ext cx="895205" cy="2174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1" name="Straight Connector 250">
              <a:extLst>
                <a:ext uri="{FF2B5EF4-FFF2-40B4-BE49-F238E27FC236}">
                  <a16:creationId xmlns:a16="http://schemas.microsoft.com/office/drawing/2014/main" id="{B686522F-E39E-4A8E-BC68-F6C2FDACC95B}"/>
                </a:ext>
              </a:extLst>
            </p:cNvPr>
            <p:cNvCxnSpPr>
              <a:cxnSpLocks/>
              <a:stCxn id="305" idx="0"/>
              <a:endCxn id="283" idx="5"/>
            </p:cNvCxnSpPr>
            <p:nvPr userDrawn="1"/>
          </p:nvCxnSpPr>
          <p:spPr>
            <a:xfrm flipH="1">
              <a:off x="5238555" y="-6145"/>
              <a:ext cx="1269576" cy="92154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2" name="Straight Connector 251">
              <a:extLst>
                <a:ext uri="{FF2B5EF4-FFF2-40B4-BE49-F238E27FC236}">
                  <a16:creationId xmlns:a16="http://schemas.microsoft.com/office/drawing/2014/main" id="{A2BCE6F9-6082-4CAD-AEAF-D716B9783E25}"/>
                </a:ext>
              </a:extLst>
            </p:cNvPr>
            <p:cNvCxnSpPr>
              <a:cxnSpLocks/>
              <a:endCxn id="283" idx="4"/>
            </p:cNvCxnSpPr>
            <p:nvPr userDrawn="1"/>
          </p:nvCxnSpPr>
          <p:spPr>
            <a:xfrm>
              <a:off x="4883094" y="-29536"/>
              <a:ext cx="271967" cy="91035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3" name="Straight Connector 252">
              <a:extLst>
                <a:ext uri="{FF2B5EF4-FFF2-40B4-BE49-F238E27FC236}">
                  <a16:creationId xmlns:a16="http://schemas.microsoft.com/office/drawing/2014/main" id="{95FE5B2A-D528-40BC-94C2-4C5D702A3BB0}"/>
                </a:ext>
              </a:extLst>
            </p:cNvPr>
            <p:cNvCxnSpPr>
              <a:cxnSpLocks/>
              <a:stCxn id="305" idx="2"/>
              <a:endCxn id="284" idx="4"/>
            </p:cNvCxnSpPr>
            <p:nvPr userDrawn="1"/>
          </p:nvCxnSpPr>
          <p:spPr>
            <a:xfrm flipH="1">
              <a:off x="6243041" y="-5452"/>
              <a:ext cx="339634" cy="11471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4" name="Straight Connector 253">
              <a:extLst>
                <a:ext uri="{FF2B5EF4-FFF2-40B4-BE49-F238E27FC236}">
                  <a16:creationId xmlns:a16="http://schemas.microsoft.com/office/drawing/2014/main" id="{2EDE7F87-D901-4EE5-84D9-64294D96D897}"/>
                </a:ext>
              </a:extLst>
            </p:cNvPr>
            <p:cNvCxnSpPr>
              <a:cxnSpLocks/>
              <a:stCxn id="287" idx="2"/>
              <a:endCxn id="284" idx="6"/>
            </p:cNvCxnSpPr>
            <p:nvPr userDrawn="1"/>
          </p:nvCxnSpPr>
          <p:spPr>
            <a:xfrm flipH="1">
              <a:off x="6317737" y="517871"/>
              <a:ext cx="1357780" cy="69851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5" name="Straight Connector 254">
              <a:extLst>
                <a:ext uri="{FF2B5EF4-FFF2-40B4-BE49-F238E27FC236}">
                  <a16:creationId xmlns:a16="http://schemas.microsoft.com/office/drawing/2014/main" id="{0007B89C-8A93-441D-A3C7-D5CB6E218E54}"/>
                </a:ext>
              </a:extLst>
            </p:cNvPr>
            <p:cNvCxnSpPr>
              <a:cxnSpLocks/>
              <a:stCxn id="287" idx="4"/>
            </p:cNvCxnSpPr>
            <p:nvPr userDrawn="1"/>
          </p:nvCxnSpPr>
          <p:spPr>
            <a:xfrm flipV="1">
              <a:off x="7750213" y="54467"/>
              <a:ext cx="93642" cy="38870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6" name="Straight Connector 255">
              <a:extLst>
                <a:ext uri="{FF2B5EF4-FFF2-40B4-BE49-F238E27FC236}">
                  <a16:creationId xmlns:a16="http://schemas.microsoft.com/office/drawing/2014/main" id="{78888D96-3CBC-4373-9F12-1B23C064D250}"/>
                </a:ext>
              </a:extLst>
            </p:cNvPr>
            <p:cNvCxnSpPr>
              <a:cxnSpLocks/>
              <a:stCxn id="288" idx="3"/>
            </p:cNvCxnSpPr>
            <p:nvPr userDrawn="1"/>
          </p:nvCxnSpPr>
          <p:spPr>
            <a:xfrm flipH="1" flipV="1">
              <a:off x="8652184" y="-11241"/>
              <a:ext cx="511421" cy="35677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371176BB-2945-403A-A9A7-3744370E8CB8}"/>
                </a:ext>
              </a:extLst>
            </p:cNvPr>
            <p:cNvCxnSpPr>
              <a:cxnSpLocks/>
              <a:stCxn id="288" idx="2"/>
              <a:endCxn id="287" idx="6"/>
            </p:cNvCxnSpPr>
            <p:nvPr userDrawn="1"/>
          </p:nvCxnSpPr>
          <p:spPr>
            <a:xfrm flipH="1">
              <a:off x="7824909" y="424760"/>
              <a:ext cx="1305879" cy="93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8" name="Straight Connector 257">
              <a:extLst>
                <a:ext uri="{FF2B5EF4-FFF2-40B4-BE49-F238E27FC236}">
                  <a16:creationId xmlns:a16="http://schemas.microsoft.com/office/drawing/2014/main" id="{88A3E96D-15A7-45AD-99B6-27579EC8809E}"/>
                </a:ext>
              </a:extLst>
            </p:cNvPr>
            <p:cNvCxnSpPr>
              <a:cxnSpLocks/>
              <a:stCxn id="293" idx="4"/>
              <a:endCxn id="288" idx="0"/>
            </p:cNvCxnSpPr>
            <p:nvPr userDrawn="1"/>
          </p:nvCxnSpPr>
          <p:spPr>
            <a:xfrm flipH="1" flipV="1">
              <a:off x="9242832" y="536804"/>
              <a:ext cx="63844" cy="9788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4943A19B-4FCE-4594-9520-AD7A57AB0D25}"/>
                </a:ext>
              </a:extLst>
            </p:cNvPr>
            <p:cNvCxnSpPr>
              <a:cxnSpLocks/>
              <a:stCxn id="292" idx="3"/>
              <a:endCxn id="288" idx="7"/>
            </p:cNvCxnSpPr>
            <p:nvPr userDrawn="1"/>
          </p:nvCxnSpPr>
          <p:spPr>
            <a:xfrm flipH="1" flipV="1">
              <a:off x="9322059" y="503987"/>
              <a:ext cx="1572968" cy="6496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0" name="Straight Connector 259">
              <a:extLst>
                <a:ext uri="{FF2B5EF4-FFF2-40B4-BE49-F238E27FC236}">
                  <a16:creationId xmlns:a16="http://schemas.microsoft.com/office/drawing/2014/main" id="{36E4518D-95D7-4E3E-8BB5-DB6E12D3346F}"/>
                </a:ext>
              </a:extLst>
            </p:cNvPr>
            <p:cNvCxnSpPr>
              <a:cxnSpLocks/>
              <a:stCxn id="292" idx="2"/>
              <a:endCxn id="293" idx="6"/>
            </p:cNvCxnSpPr>
            <p:nvPr userDrawn="1"/>
          </p:nvCxnSpPr>
          <p:spPr>
            <a:xfrm flipH="1">
              <a:off x="9418720" y="1237716"/>
              <a:ext cx="1459318" cy="3900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1" name="Straight Connector 260">
              <a:extLst>
                <a:ext uri="{FF2B5EF4-FFF2-40B4-BE49-F238E27FC236}">
                  <a16:creationId xmlns:a16="http://schemas.microsoft.com/office/drawing/2014/main" id="{05BAC96E-7C1D-4F3B-948F-8FDF82692067}"/>
                </a:ext>
              </a:extLst>
            </p:cNvPr>
            <p:cNvCxnSpPr>
              <a:cxnSpLocks/>
              <a:stCxn id="292" idx="1"/>
              <a:endCxn id="294" idx="4"/>
            </p:cNvCxnSpPr>
            <p:nvPr userDrawn="1"/>
          </p:nvCxnSpPr>
          <p:spPr>
            <a:xfrm flipH="1">
              <a:off x="10349083" y="1309164"/>
              <a:ext cx="576378" cy="122196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2" name="Straight Connector 261">
              <a:extLst>
                <a:ext uri="{FF2B5EF4-FFF2-40B4-BE49-F238E27FC236}">
                  <a16:creationId xmlns:a16="http://schemas.microsoft.com/office/drawing/2014/main" id="{6C8A6195-AA87-4C10-BD72-1AF13B57D044}"/>
                </a:ext>
              </a:extLst>
            </p:cNvPr>
            <p:cNvCxnSpPr>
              <a:cxnSpLocks/>
              <a:stCxn id="290" idx="1"/>
              <a:endCxn id="294" idx="5"/>
            </p:cNvCxnSpPr>
            <p:nvPr userDrawn="1"/>
          </p:nvCxnSpPr>
          <p:spPr>
            <a:xfrm flipH="1">
              <a:off x="10401901" y="1774673"/>
              <a:ext cx="1757220" cy="7783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3" name="Straight Connector 262">
              <a:extLst>
                <a:ext uri="{FF2B5EF4-FFF2-40B4-BE49-F238E27FC236}">
                  <a16:creationId xmlns:a16="http://schemas.microsoft.com/office/drawing/2014/main" id="{E8725494-4D25-449F-9639-F16ECBE52F5D}"/>
                </a:ext>
              </a:extLst>
            </p:cNvPr>
            <p:cNvCxnSpPr>
              <a:cxnSpLocks/>
              <a:stCxn id="290" idx="0"/>
              <a:endCxn id="291" idx="4"/>
            </p:cNvCxnSpPr>
            <p:nvPr userDrawn="1"/>
          </p:nvCxnSpPr>
          <p:spPr>
            <a:xfrm flipH="1">
              <a:off x="11893491" y="1806534"/>
              <a:ext cx="313099" cy="9575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4" name="Straight Connector 263">
              <a:extLst>
                <a:ext uri="{FF2B5EF4-FFF2-40B4-BE49-F238E27FC236}">
                  <a16:creationId xmlns:a16="http://schemas.microsoft.com/office/drawing/2014/main" id="{5139DC2E-4E17-447D-9977-97C8818AE22B}"/>
                </a:ext>
              </a:extLst>
            </p:cNvPr>
            <p:cNvCxnSpPr>
              <a:cxnSpLocks/>
              <a:stCxn id="362" idx="7"/>
              <a:endCxn id="427" idx="1"/>
            </p:cNvCxnSpPr>
            <p:nvPr userDrawn="1"/>
          </p:nvCxnSpPr>
          <p:spPr>
            <a:xfrm flipH="1" flipV="1">
              <a:off x="8117425" y="3321916"/>
              <a:ext cx="642685" cy="110611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5" name="Straight Connector 264">
              <a:extLst>
                <a:ext uri="{FF2B5EF4-FFF2-40B4-BE49-F238E27FC236}">
                  <a16:creationId xmlns:a16="http://schemas.microsoft.com/office/drawing/2014/main" id="{56FF29F4-D9DD-4F9A-B75D-FB5158E6CA2F}"/>
                </a:ext>
              </a:extLst>
            </p:cNvPr>
            <p:cNvCxnSpPr>
              <a:cxnSpLocks/>
              <a:endCxn id="289" idx="6"/>
            </p:cNvCxnSpPr>
            <p:nvPr userDrawn="1"/>
          </p:nvCxnSpPr>
          <p:spPr>
            <a:xfrm flipH="1">
              <a:off x="11941804" y="350882"/>
              <a:ext cx="294325" cy="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6" name="Straight Connector 265">
              <a:extLst>
                <a:ext uri="{FF2B5EF4-FFF2-40B4-BE49-F238E27FC236}">
                  <a16:creationId xmlns:a16="http://schemas.microsoft.com/office/drawing/2014/main" id="{137EE875-82DC-480B-B3CC-7115527A31BA}"/>
                </a:ext>
              </a:extLst>
            </p:cNvPr>
            <p:cNvCxnSpPr>
              <a:cxnSpLocks/>
              <a:stCxn id="362" idx="0"/>
              <a:endCxn id="426" idx="3"/>
            </p:cNvCxnSpPr>
            <p:nvPr userDrawn="1"/>
          </p:nvCxnSpPr>
          <p:spPr>
            <a:xfrm flipV="1">
              <a:off x="8839337" y="3056346"/>
              <a:ext cx="575543" cy="133887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7" name="Straight Connector 266">
              <a:extLst>
                <a:ext uri="{FF2B5EF4-FFF2-40B4-BE49-F238E27FC236}">
                  <a16:creationId xmlns:a16="http://schemas.microsoft.com/office/drawing/2014/main" id="{1A18D9F8-3E22-4373-9A13-5DD967E54137}"/>
                </a:ext>
              </a:extLst>
            </p:cNvPr>
            <p:cNvCxnSpPr>
              <a:cxnSpLocks/>
              <a:stCxn id="374" idx="0"/>
              <a:endCxn id="425" idx="0"/>
            </p:cNvCxnSpPr>
            <p:nvPr userDrawn="1"/>
          </p:nvCxnSpPr>
          <p:spPr>
            <a:xfrm flipH="1" flipV="1">
              <a:off x="10593831" y="3434127"/>
              <a:ext cx="970340" cy="111667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a16="http://schemas.microsoft.com/office/drawing/2014/main" id="{FA4F350C-2EF1-4736-8CD1-F5E23F1A47C6}"/>
                </a:ext>
              </a:extLst>
            </p:cNvPr>
            <p:cNvCxnSpPr>
              <a:cxnSpLocks/>
              <a:stCxn id="374" idx="1"/>
              <a:endCxn id="291" idx="0"/>
            </p:cNvCxnSpPr>
            <p:nvPr userDrawn="1"/>
          </p:nvCxnSpPr>
          <p:spPr>
            <a:xfrm flipV="1">
              <a:off x="11616989" y="2983008"/>
              <a:ext cx="228732" cy="15896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9" name="Straight Connector 268">
              <a:extLst>
                <a:ext uri="{FF2B5EF4-FFF2-40B4-BE49-F238E27FC236}">
                  <a16:creationId xmlns:a16="http://schemas.microsoft.com/office/drawing/2014/main" id="{13D645B3-EBAE-4820-9E92-282F9DBBC1DA}"/>
                </a:ext>
              </a:extLst>
            </p:cNvPr>
            <p:cNvCxnSpPr>
              <a:cxnSpLocks/>
              <a:stCxn id="291" idx="2"/>
              <a:endCxn id="294" idx="6"/>
            </p:cNvCxnSpPr>
            <p:nvPr userDrawn="1"/>
          </p:nvCxnSpPr>
          <p:spPr>
            <a:xfrm flipH="1" flipV="1">
              <a:off x="10423779" y="2605827"/>
              <a:ext cx="1336358" cy="24382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70" name="Straight Connector 269">
              <a:extLst>
                <a:ext uri="{FF2B5EF4-FFF2-40B4-BE49-F238E27FC236}">
                  <a16:creationId xmlns:a16="http://schemas.microsoft.com/office/drawing/2014/main" id="{1663D816-53E3-44F3-9BFD-15782BE36F61}"/>
                </a:ext>
              </a:extLst>
            </p:cNvPr>
            <p:cNvCxnSpPr>
              <a:cxnSpLocks/>
              <a:stCxn id="290" idx="2"/>
              <a:endCxn id="292" idx="6"/>
            </p:cNvCxnSpPr>
            <p:nvPr userDrawn="1"/>
          </p:nvCxnSpPr>
          <p:spPr>
            <a:xfrm flipH="1" flipV="1">
              <a:off x="11097954" y="1194675"/>
              <a:ext cx="1050131" cy="52390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71" name="Straight Connector 270">
              <a:extLst>
                <a:ext uri="{FF2B5EF4-FFF2-40B4-BE49-F238E27FC236}">
                  <a16:creationId xmlns:a16="http://schemas.microsoft.com/office/drawing/2014/main" id="{CFA57A08-F6B9-45B6-B0C9-792D72522B1A}"/>
                </a:ext>
              </a:extLst>
            </p:cNvPr>
            <p:cNvCxnSpPr>
              <a:cxnSpLocks/>
              <a:stCxn id="289" idx="1"/>
              <a:endCxn id="292" idx="5"/>
            </p:cNvCxnSpPr>
            <p:nvPr userDrawn="1"/>
          </p:nvCxnSpPr>
          <p:spPr>
            <a:xfrm flipH="1">
              <a:off x="11050531" y="430109"/>
              <a:ext cx="700002" cy="69311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72" name="Straight Connector 271">
              <a:extLst>
                <a:ext uri="{FF2B5EF4-FFF2-40B4-BE49-F238E27FC236}">
                  <a16:creationId xmlns:a16="http://schemas.microsoft.com/office/drawing/2014/main" id="{98C937C5-AF10-4233-9E18-EDDB265F3454}"/>
                </a:ext>
              </a:extLst>
            </p:cNvPr>
            <p:cNvCxnSpPr>
              <a:cxnSpLocks/>
              <a:stCxn id="289" idx="3"/>
              <a:endCxn id="306" idx="1"/>
            </p:cNvCxnSpPr>
            <p:nvPr userDrawn="1"/>
          </p:nvCxnSpPr>
          <p:spPr>
            <a:xfrm flipH="1" flipV="1">
              <a:off x="10480717" y="1658"/>
              <a:ext cx="1269816" cy="26999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73" name="Straight Connector 272">
              <a:extLst>
                <a:ext uri="{FF2B5EF4-FFF2-40B4-BE49-F238E27FC236}">
                  <a16:creationId xmlns:a16="http://schemas.microsoft.com/office/drawing/2014/main" id="{298B07B3-1883-4F03-AD3C-0BF0FE43D5CD}"/>
                </a:ext>
              </a:extLst>
            </p:cNvPr>
            <p:cNvCxnSpPr>
              <a:cxnSpLocks/>
              <a:stCxn id="292" idx="4"/>
              <a:endCxn id="306" idx="2"/>
            </p:cNvCxnSpPr>
            <p:nvPr userDrawn="1"/>
          </p:nvCxnSpPr>
          <p:spPr>
            <a:xfrm flipH="1" flipV="1">
              <a:off x="10368902" y="619"/>
              <a:ext cx="597574" cy="110561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74" name="Straight Connector 273">
              <a:extLst>
                <a:ext uri="{FF2B5EF4-FFF2-40B4-BE49-F238E27FC236}">
                  <a16:creationId xmlns:a16="http://schemas.microsoft.com/office/drawing/2014/main" id="{302E19F2-9F6F-4F45-818F-51FAA355FA2E}"/>
                </a:ext>
              </a:extLst>
            </p:cNvPr>
            <p:cNvCxnSpPr>
              <a:cxnSpLocks/>
              <a:stCxn id="288" idx="5"/>
              <a:endCxn id="306" idx="0"/>
            </p:cNvCxnSpPr>
            <p:nvPr userDrawn="1"/>
          </p:nvCxnSpPr>
          <p:spPr>
            <a:xfrm flipV="1">
              <a:off x="9322059" y="-420"/>
              <a:ext cx="935027" cy="34595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75" name="Straight Connector 274">
              <a:extLst>
                <a:ext uri="{FF2B5EF4-FFF2-40B4-BE49-F238E27FC236}">
                  <a16:creationId xmlns:a16="http://schemas.microsoft.com/office/drawing/2014/main" id="{B7141E8A-D6CA-47A8-B851-91BB501B86D2}"/>
                </a:ext>
              </a:extLst>
            </p:cNvPr>
            <p:cNvCxnSpPr>
              <a:cxnSpLocks/>
              <a:stCxn id="289" idx="7"/>
              <a:endCxn id="290" idx="3"/>
            </p:cNvCxnSpPr>
            <p:nvPr userDrawn="1"/>
          </p:nvCxnSpPr>
          <p:spPr>
            <a:xfrm>
              <a:off x="11908987" y="430109"/>
              <a:ext cx="270959" cy="124100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76" name="Straight Connector 275">
              <a:extLst>
                <a:ext uri="{FF2B5EF4-FFF2-40B4-BE49-F238E27FC236}">
                  <a16:creationId xmlns:a16="http://schemas.microsoft.com/office/drawing/2014/main" id="{592559B9-29A2-497A-BF18-1C1AFA86EEB9}"/>
                </a:ext>
              </a:extLst>
            </p:cNvPr>
            <p:cNvCxnSpPr>
              <a:cxnSpLocks/>
              <a:stCxn id="287" idx="7"/>
              <a:endCxn id="293" idx="3"/>
            </p:cNvCxnSpPr>
            <p:nvPr userDrawn="1"/>
          </p:nvCxnSpPr>
          <p:spPr>
            <a:xfrm>
              <a:off x="7803031" y="570690"/>
              <a:ext cx="1424418" cy="9778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77" name="Straight Connector 276">
              <a:extLst>
                <a:ext uri="{FF2B5EF4-FFF2-40B4-BE49-F238E27FC236}">
                  <a16:creationId xmlns:a16="http://schemas.microsoft.com/office/drawing/2014/main" id="{0E65A0D4-1AEB-4FBE-A6C7-F709B9CBAD70}"/>
                </a:ext>
              </a:extLst>
            </p:cNvPr>
            <p:cNvCxnSpPr>
              <a:cxnSpLocks/>
              <a:endCxn id="289" idx="4"/>
            </p:cNvCxnSpPr>
            <p:nvPr userDrawn="1"/>
          </p:nvCxnSpPr>
          <p:spPr>
            <a:xfrm flipH="1">
              <a:off x="11829760" y="8940"/>
              <a:ext cx="14366" cy="22989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278" name="Oval 277">
              <a:extLst>
                <a:ext uri="{FF2B5EF4-FFF2-40B4-BE49-F238E27FC236}">
                  <a16:creationId xmlns:a16="http://schemas.microsoft.com/office/drawing/2014/main" id="{9CEDDEB5-D537-435B-8377-818C31E4B851}"/>
                </a:ext>
              </a:extLst>
            </p:cNvPr>
            <p:cNvSpPr/>
            <p:nvPr userDrawn="1"/>
          </p:nvSpPr>
          <p:spPr>
            <a:xfrm rot="1036530" flipV="1">
              <a:off x="3282465" y="2770682"/>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9" name="Oval 278">
              <a:extLst>
                <a:ext uri="{FF2B5EF4-FFF2-40B4-BE49-F238E27FC236}">
                  <a16:creationId xmlns:a16="http://schemas.microsoft.com/office/drawing/2014/main" id="{A8B7EACD-8FD4-4E3A-8A26-9044A0617604}"/>
                </a:ext>
              </a:extLst>
            </p:cNvPr>
            <p:cNvSpPr/>
            <p:nvPr userDrawn="1"/>
          </p:nvSpPr>
          <p:spPr>
            <a:xfrm flipV="1">
              <a:off x="2747608" y="1509248"/>
              <a:ext cx="236156" cy="236156"/>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0" name="Oval 279">
              <a:extLst>
                <a:ext uri="{FF2B5EF4-FFF2-40B4-BE49-F238E27FC236}">
                  <a16:creationId xmlns:a16="http://schemas.microsoft.com/office/drawing/2014/main" id="{0BF2B72B-6720-43B5-973A-144CBDFC0A66}"/>
                </a:ext>
              </a:extLst>
            </p:cNvPr>
            <p:cNvSpPr/>
            <p:nvPr userDrawn="1"/>
          </p:nvSpPr>
          <p:spPr>
            <a:xfrm flipV="1">
              <a:off x="1393233" y="1713758"/>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1" name="Oval 280">
              <a:extLst>
                <a:ext uri="{FF2B5EF4-FFF2-40B4-BE49-F238E27FC236}">
                  <a16:creationId xmlns:a16="http://schemas.microsoft.com/office/drawing/2014/main" id="{91AA3BC4-49FA-4E0C-ABE5-E346F25A773B}"/>
                </a:ext>
              </a:extLst>
            </p:cNvPr>
            <p:cNvSpPr>
              <a:spLocks noChangeAspect="1"/>
            </p:cNvSpPr>
            <p:nvPr userDrawn="1"/>
          </p:nvSpPr>
          <p:spPr>
            <a:xfrm flipV="1">
              <a:off x="1898758" y="683587"/>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2" name="Oval 281">
              <a:extLst>
                <a:ext uri="{FF2B5EF4-FFF2-40B4-BE49-F238E27FC236}">
                  <a16:creationId xmlns:a16="http://schemas.microsoft.com/office/drawing/2014/main" id="{EF71B847-7913-4793-A193-1DB58EAA3E6B}"/>
                </a:ext>
              </a:extLst>
            </p:cNvPr>
            <p:cNvSpPr>
              <a:spLocks noChangeAspect="1"/>
            </p:cNvSpPr>
            <p:nvPr userDrawn="1"/>
          </p:nvSpPr>
          <p:spPr>
            <a:xfrm flipV="1">
              <a:off x="3677624" y="56851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3" name="Oval 282">
              <a:extLst>
                <a:ext uri="{FF2B5EF4-FFF2-40B4-BE49-F238E27FC236}">
                  <a16:creationId xmlns:a16="http://schemas.microsoft.com/office/drawing/2014/main" id="{F77DB7A4-1011-4AF3-AC2F-9E7FBC6E43B7}"/>
                </a:ext>
              </a:extLst>
            </p:cNvPr>
            <p:cNvSpPr/>
            <p:nvPr userDrawn="1"/>
          </p:nvSpPr>
          <p:spPr>
            <a:xfrm flipV="1">
              <a:off x="5036983" y="880818"/>
              <a:ext cx="236156" cy="236156"/>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4" name="Oval 283">
              <a:extLst>
                <a:ext uri="{FF2B5EF4-FFF2-40B4-BE49-F238E27FC236}">
                  <a16:creationId xmlns:a16="http://schemas.microsoft.com/office/drawing/2014/main" id="{50F1BBFB-B2E3-4426-A042-2A195D3515C9}"/>
                </a:ext>
              </a:extLst>
            </p:cNvPr>
            <p:cNvSpPr>
              <a:spLocks noChangeAspect="1"/>
            </p:cNvSpPr>
            <p:nvPr userDrawn="1"/>
          </p:nvSpPr>
          <p:spPr>
            <a:xfrm flipV="1">
              <a:off x="6168345" y="1141694"/>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5" name="Oval 284">
              <a:extLst>
                <a:ext uri="{FF2B5EF4-FFF2-40B4-BE49-F238E27FC236}">
                  <a16:creationId xmlns:a16="http://schemas.microsoft.com/office/drawing/2014/main" id="{569B5C16-4CC0-4107-9E70-E9BD3F9DAD9D}"/>
                </a:ext>
              </a:extLst>
            </p:cNvPr>
            <p:cNvSpPr/>
            <p:nvPr userDrawn="1"/>
          </p:nvSpPr>
          <p:spPr>
            <a:xfrm flipV="1">
              <a:off x="6173566" y="2159704"/>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6" name="Oval 285">
              <a:extLst>
                <a:ext uri="{FF2B5EF4-FFF2-40B4-BE49-F238E27FC236}">
                  <a16:creationId xmlns:a16="http://schemas.microsoft.com/office/drawing/2014/main" id="{775641CF-7012-4272-B57D-E9C3C334E6E1}"/>
                </a:ext>
              </a:extLst>
            </p:cNvPr>
            <p:cNvSpPr/>
            <p:nvPr userDrawn="1"/>
          </p:nvSpPr>
          <p:spPr>
            <a:xfrm flipV="1">
              <a:off x="7625759" y="1610137"/>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7" name="Oval 286">
              <a:extLst>
                <a:ext uri="{FF2B5EF4-FFF2-40B4-BE49-F238E27FC236}">
                  <a16:creationId xmlns:a16="http://schemas.microsoft.com/office/drawing/2014/main" id="{69F220C4-03FD-4819-ADFC-D2877949E9E6}"/>
                </a:ext>
              </a:extLst>
            </p:cNvPr>
            <p:cNvSpPr>
              <a:spLocks noChangeAspect="1"/>
            </p:cNvSpPr>
            <p:nvPr userDrawn="1"/>
          </p:nvSpPr>
          <p:spPr>
            <a:xfrm flipV="1">
              <a:off x="7675517" y="443175"/>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8" name="Oval 287">
              <a:extLst>
                <a:ext uri="{FF2B5EF4-FFF2-40B4-BE49-F238E27FC236}">
                  <a16:creationId xmlns:a16="http://schemas.microsoft.com/office/drawing/2014/main" id="{EA725BF7-2779-4B3D-BE1A-08029AE23955}"/>
                </a:ext>
              </a:extLst>
            </p:cNvPr>
            <p:cNvSpPr/>
            <p:nvPr userDrawn="1"/>
          </p:nvSpPr>
          <p:spPr>
            <a:xfrm flipV="1">
              <a:off x="9130788" y="31271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9" name="Oval 288">
              <a:extLst>
                <a:ext uri="{FF2B5EF4-FFF2-40B4-BE49-F238E27FC236}">
                  <a16:creationId xmlns:a16="http://schemas.microsoft.com/office/drawing/2014/main" id="{C5930D89-FC17-4A14-BB00-CFD467CA8448}"/>
                </a:ext>
              </a:extLst>
            </p:cNvPr>
            <p:cNvSpPr/>
            <p:nvPr userDrawn="1"/>
          </p:nvSpPr>
          <p:spPr>
            <a:xfrm flipV="1">
              <a:off x="11717716" y="238838"/>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0" name="Oval 289">
              <a:extLst>
                <a:ext uri="{FF2B5EF4-FFF2-40B4-BE49-F238E27FC236}">
                  <a16:creationId xmlns:a16="http://schemas.microsoft.com/office/drawing/2014/main" id="{826C4DAA-3C3E-4399-B944-0F64961B18C1}"/>
                </a:ext>
              </a:extLst>
            </p:cNvPr>
            <p:cNvSpPr>
              <a:spLocks noChangeAspect="1"/>
            </p:cNvSpPr>
            <p:nvPr userDrawn="1"/>
          </p:nvSpPr>
          <p:spPr>
            <a:xfrm rot="682168" flipV="1">
              <a:off x="12146619" y="1658608"/>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1" name="Oval 290">
              <a:extLst>
                <a:ext uri="{FF2B5EF4-FFF2-40B4-BE49-F238E27FC236}">
                  <a16:creationId xmlns:a16="http://schemas.microsoft.com/office/drawing/2014/main" id="{6907189B-D84A-4C9D-9DDA-D3E883934E11}"/>
                </a:ext>
              </a:extLst>
            </p:cNvPr>
            <p:cNvSpPr/>
            <p:nvPr userDrawn="1"/>
          </p:nvSpPr>
          <p:spPr>
            <a:xfrm rot="738506" flipV="1">
              <a:off x="11757562" y="2761495"/>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2" name="Oval 291">
              <a:extLst>
                <a:ext uri="{FF2B5EF4-FFF2-40B4-BE49-F238E27FC236}">
                  <a16:creationId xmlns:a16="http://schemas.microsoft.com/office/drawing/2014/main" id="{E099447C-5426-4BBF-8E60-E434B5540E47}"/>
                </a:ext>
              </a:extLst>
            </p:cNvPr>
            <p:cNvSpPr/>
            <p:nvPr userDrawn="1"/>
          </p:nvSpPr>
          <p:spPr>
            <a:xfrm rot="20935587" flipV="1">
              <a:off x="10875952" y="1104151"/>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3" name="Oval 292">
              <a:extLst>
                <a:ext uri="{FF2B5EF4-FFF2-40B4-BE49-F238E27FC236}">
                  <a16:creationId xmlns:a16="http://schemas.microsoft.com/office/drawing/2014/main" id="{3B85E12F-FB94-4801-99AD-C0B5FD058517}"/>
                </a:ext>
              </a:extLst>
            </p:cNvPr>
            <p:cNvSpPr/>
            <p:nvPr userDrawn="1"/>
          </p:nvSpPr>
          <p:spPr>
            <a:xfrm flipV="1">
              <a:off x="9194632" y="1515677"/>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4" name="Oval 293">
              <a:extLst>
                <a:ext uri="{FF2B5EF4-FFF2-40B4-BE49-F238E27FC236}">
                  <a16:creationId xmlns:a16="http://schemas.microsoft.com/office/drawing/2014/main" id="{CCC4C9FB-C60D-4E64-9F53-D5BA3A837C24}"/>
                </a:ext>
              </a:extLst>
            </p:cNvPr>
            <p:cNvSpPr>
              <a:spLocks noChangeAspect="1"/>
            </p:cNvSpPr>
            <p:nvPr userDrawn="1"/>
          </p:nvSpPr>
          <p:spPr>
            <a:xfrm flipV="1">
              <a:off x="10274387" y="2531131"/>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5" name="Oval 294">
              <a:extLst>
                <a:ext uri="{FF2B5EF4-FFF2-40B4-BE49-F238E27FC236}">
                  <a16:creationId xmlns:a16="http://schemas.microsoft.com/office/drawing/2014/main" id="{E2A5EC24-B372-4B1F-BC96-0CF8E49906CF}"/>
                </a:ext>
              </a:extLst>
            </p:cNvPr>
            <p:cNvSpPr>
              <a:spLocks noChangeAspect="1"/>
            </p:cNvSpPr>
            <p:nvPr userDrawn="1"/>
          </p:nvSpPr>
          <p:spPr>
            <a:xfrm flipV="1">
              <a:off x="3780028" y="1301345"/>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6" name="Oval 295">
              <a:extLst>
                <a:ext uri="{FF2B5EF4-FFF2-40B4-BE49-F238E27FC236}">
                  <a16:creationId xmlns:a16="http://schemas.microsoft.com/office/drawing/2014/main" id="{3AC3E801-5AC5-433A-B005-2BE04734D267}"/>
                </a:ext>
              </a:extLst>
            </p:cNvPr>
            <p:cNvSpPr>
              <a:spLocks noChangeAspect="1"/>
            </p:cNvSpPr>
            <p:nvPr userDrawn="1"/>
          </p:nvSpPr>
          <p:spPr>
            <a:xfrm flipV="1">
              <a:off x="4938273" y="211980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7" name="Oval 296">
              <a:extLst>
                <a:ext uri="{FF2B5EF4-FFF2-40B4-BE49-F238E27FC236}">
                  <a16:creationId xmlns:a16="http://schemas.microsoft.com/office/drawing/2014/main" id="{98AB6443-BF2A-46FC-B5D8-B72F6332A5A6}"/>
                </a:ext>
              </a:extLst>
            </p:cNvPr>
            <p:cNvSpPr>
              <a:spLocks noChangeAspect="1"/>
            </p:cNvSpPr>
            <p:nvPr userDrawn="1"/>
          </p:nvSpPr>
          <p:spPr>
            <a:xfrm flipV="1">
              <a:off x="3888828" y="2078148"/>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8" name="Straight Connector 297">
              <a:extLst>
                <a:ext uri="{FF2B5EF4-FFF2-40B4-BE49-F238E27FC236}">
                  <a16:creationId xmlns:a16="http://schemas.microsoft.com/office/drawing/2014/main" id="{C4C314C5-4577-4BF0-A86D-9AA9CB7FDF9D}"/>
                </a:ext>
              </a:extLst>
            </p:cNvPr>
            <p:cNvCxnSpPr>
              <a:cxnSpLocks/>
              <a:stCxn id="297" idx="2"/>
              <a:endCxn id="279" idx="7"/>
            </p:cNvCxnSpPr>
            <p:nvPr userDrawn="1"/>
          </p:nvCxnSpPr>
          <p:spPr>
            <a:xfrm flipH="1" flipV="1">
              <a:off x="2949180" y="1710820"/>
              <a:ext cx="939648" cy="44202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99" name="Straight Connector 298">
              <a:extLst>
                <a:ext uri="{FF2B5EF4-FFF2-40B4-BE49-F238E27FC236}">
                  <a16:creationId xmlns:a16="http://schemas.microsoft.com/office/drawing/2014/main" id="{523E38A6-323F-43A4-A2FE-B1698AA07090}"/>
                </a:ext>
              </a:extLst>
            </p:cNvPr>
            <p:cNvCxnSpPr>
              <a:cxnSpLocks/>
              <a:stCxn id="280" idx="4"/>
              <a:endCxn id="281" idx="1"/>
            </p:cNvCxnSpPr>
            <p:nvPr userDrawn="1"/>
          </p:nvCxnSpPr>
          <p:spPr>
            <a:xfrm flipV="1">
              <a:off x="1505277" y="811101"/>
              <a:ext cx="415359" cy="90265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300" name="Oval 299">
              <a:extLst>
                <a:ext uri="{FF2B5EF4-FFF2-40B4-BE49-F238E27FC236}">
                  <a16:creationId xmlns:a16="http://schemas.microsoft.com/office/drawing/2014/main" id="{568EA1FC-9FD5-4BBB-A2AD-590409940BD1}"/>
                </a:ext>
              </a:extLst>
            </p:cNvPr>
            <p:cNvSpPr>
              <a:spLocks noChangeAspect="1"/>
            </p:cNvSpPr>
            <p:nvPr userDrawn="1"/>
          </p:nvSpPr>
          <p:spPr>
            <a:xfrm flipV="1">
              <a:off x="435217" y="863669"/>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1" name="Straight Connector 300">
              <a:extLst>
                <a:ext uri="{FF2B5EF4-FFF2-40B4-BE49-F238E27FC236}">
                  <a16:creationId xmlns:a16="http://schemas.microsoft.com/office/drawing/2014/main" id="{EE301E94-6785-481F-ACEC-22DD4B8CD327}"/>
                </a:ext>
              </a:extLst>
            </p:cNvPr>
            <p:cNvCxnSpPr>
              <a:cxnSpLocks/>
              <a:stCxn id="300" idx="3"/>
            </p:cNvCxnSpPr>
            <p:nvPr userDrawn="1"/>
          </p:nvCxnSpPr>
          <p:spPr>
            <a:xfrm flipH="1" flipV="1">
              <a:off x="14396" y="20999"/>
              <a:ext cx="442699" cy="86454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02" name="Straight Connector 301">
              <a:extLst>
                <a:ext uri="{FF2B5EF4-FFF2-40B4-BE49-F238E27FC236}">
                  <a16:creationId xmlns:a16="http://schemas.microsoft.com/office/drawing/2014/main" id="{E0F9471F-7A2F-4926-B5EE-651B194A6905}"/>
                </a:ext>
              </a:extLst>
            </p:cNvPr>
            <p:cNvCxnSpPr>
              <a:cxnSpLocks/>
              <a:stCxn id="300" idx="2"/>
            </p:cNvCxnSpPr>
            <p:nvPr userDrawn="1"/>
          </p:nvCxnSpPr>
          <p:spPr>
            <a:xfrm flipH="1" flipV="1">
              <a:off x="-27532" y="832189"/>
              <a:ext cx="462749" cy="10617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03" name="Straight Connector 302">
              <a:extLst>
                <a:ext uri="{FF2B5EF4-FFF2-40B4-BE49-F238E27FC236}">
                  <a16:creationId xmlns:a16="http://schemas.microsoft.com/office/drawing/2014/main" id="{7EDB3E1C-A8F0-499A-B828-819537F0E1D7}"/>
                </a:ext>
              </a:extLst>
            </p:cNvPr>
            <p:cNvCxnSpPr>
              <a:cxnSpLocks/>
              <a:stCxn id="300" idx="1"/>
            </p:cNvCxnSpPr>
            <p:nvPr userDrawn="1"/>
          </p:nvCxnSpPr>
          <p:spPr>
            <a:xfrm flipH="1">
              <a:off x="-27532" y="991183"/>
              <a:ext cx="484627" cy="4965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04" name="Straight Connector 303">
              <a:extLst>
                <a:ext uri="{FF2B5EF4-FFF2-40B4-BE49-F238E27FC236}">
                  <a16:creationId xmlns:a16="http://schemas.microsoft.com/office/drawing/2014/main" id="{6B9C1564-EA91-4D7D-8BF2-FA3284AFE33E}"/>
                </a:ext>
              </a:extLst>
            </p:cNvPr>
            <p:cNvCxnSpPr>
              <a:cxnSpLocks/>
              <a:endCxn id="280" idx="2"/>
            </p:cNvCxnSpPr>
            <p:nvPr userDrawn="1"/>
          </p:nvCxnSpPr>
          <p:spPr>
            <a:xfrm flipV="1">
              <a:off x="42498" y="1825802"/>
              <a:ext cx="1350735" cy="17745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305" name="Chord 304">
              <a:extLst>
                <a:ext uri="{FF2B5EF4-FFF2-40B4-BE49-F238E27FC236}">
                  <a16:creationId xmlns:a16="http://schemas.microsoft.com/office/drawing/2014/main" id="{C91A2ACB-C039-4DF9-A36F-19297298813D}"/>
                </a:ext>
              </a:extLst>
            </p:cNvPr>
            <p:cNvSpPr>
              <a:spLocks noChangeAspect="1"/>
            </p:cNvSpPr>
            <p:nvPr userDrawn="1"/>
          </p:nvSpPr>
          <p:spPr>
            <a:xfrm flipV="1">
              <a:off x="6507935" y="-75430"/>
              <a:ext cx="149392" cy="149392"/>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6" name="Chord 305">
              <a:extLst>
                <a:ext uri="{FF2B5EF4-FFF2-40B4-BE49-F238E27FC236}">
                  <a16:creationId xmlns:a16="http://schemas.microsoft.com/office/drawing/2014/main" id="{2E5DC447-86C0-481D-9508-E81A405EF66B}"/>
                </a:ext>
              </a:extLst>
            </p:cNvPr>
            <p:cNvSpPr>
              <a:spLocks noChangeAspect="1"/>
            </p:cNvSpPr>
            <p:nvPr userDrawn="1"/>
          </p:nvSpPr>
          <p:spPr>
            <a:xfrm flipV="1">
              <a:off x="10256792" y="-104349"/>
              <a:ext cx="224088" cy="224088"/>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7" name="Straight Connector 306">
              <a:extLst>
                <a:ext uri="{FF2B5EF4-FFF2-40B4-BE49-F238E27FC236}">
                  <a16:creationId xmlns:a16="http://schemas.microsoft.com/office/drawing/2014/main" id="{FCDD8B4A-0EA9-43A6-805D-324EE240D2CC}"/>
                </a:ext>
              </a:extLst>
            </p:cNvPr>
            <p:cNvCxnSpPr>
              <a:cxnSpLocks/>
              <a:stCxn id="305" idx="1"/>
              <a:endCxn id="287" idx="3"/>
            </p:cNvCxnSpPr>
            <p:nvPr userDrawn="1"/>
          </p:nvCxnSpPr>
          <p:spPr>
            <a:xfrm>
              <a:off x="6657218" y="-4759"/>
              <a:ext cx="1040177" cy="46981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08" name="Straight Connector 307">
              <a:extLst>
                <a:ext uri="{FF2B5EF4-FFF2-40B4-BE49-F238E27FC236}">
                  <a16:creationId xmlns:a16="http://schemas.microsoft.com/office/drawing/2014/main" id="{373C6692-D094-452C-827E-A54C62E4E181}"/>
                </a:ext>
              </a:extLst>
            </p:cNvPr>
            <p:cNvCxnSpPr>
              <a:cxnSpLocks/>
              <a:endCxn id="359" idx="1"/>
            </p:cNvCxnSpPr>
            <p:nvPr userDrawn="1"/>
          </p:nvCxnSpPr>
          <p:spPr>
            <a:xfrm flipH="1">
              <a:off x="11505573" y="5340915"/>
              <a:ext cx="674373" cy="39668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09" name="Straight Connector 308">
              <a:extLst>
                <a:ext uri="{FF2B5EF4-FFF2-40B4-BE49-F238E27FC236}">
                  <a16:creationId xmlns:a16="http://schemas.microsoft.com/office/drawing/2014/main" id="{906804F7-F4B5-434F-9BCE-6A3EF6D1039C}"/>
                </a:ext>
              </a:extLst>
            </p:cNvPr>
            <p:cNvCxnSpPr>
              <a:cxnSpLocks/>
              <a:endCxn id="374" idx="2"/>
            </p:cNvCxnSpPr>
            <p:nvPr userDrawn="1"/>
          </p:nvCxnSpPr>
          <p:spPr>
            <a:xfrm flipH="1">
              <a:off x="11638867" y="4355007"/>
              <a:ext cx="670058" cy="27048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0" name="Straight Connector 309">
              <a:extLst>
                <a:ext uri="{FF2B5EF4-FFF2-40B4-BE49-F238E27FC236}">
                  <a16:creationId xmlns:a16="http://schemas.microsoft.com/office/drawing/2014/main" id="{0AE7BA9E-107E-410D-9915-0437BEBEC086}"/>
                </a:ext>
              </a:extLst>
            </p:cNvPr>
            <p:cNvCxnSpPr>
              <a:cxnSpLocks/>
              <a:stCxn id="359" idx="0"/>
              <a:endCxn id="374" idx="4"/>
            </p:cNvCxnSpPr>
            <p:nvPr userDrawn="1"/>
          </p:nvCxnSpPr>
          <p:spPr>
            <a:xfrm flipV="1">
              <a:off x="11422079" y="4700191"/>
              <a:ext cx="142092" cy="100282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1" name="Straight Connector 310">
              <a:extLst>
                <a:ext uri="{FF2B5EF4-FFF2-40B4-BE49-F238E27FC236}">
                  <a16:creationId xmlns:a16="http://schemas.microsoft.com/office/drawing/2014/main" id="{178ACFF6-0A0C-49BE-96C3-E521F9EAAC7D}"/>
                </a:ext>
              </a:extLst>
            </p:cNvPr>
            <p:cNvCxnSpPr>
              <a:cxnSpLocks/>
              <a:stCxn id="425" idx="2"/>
              <a:endCxn id="361" idx="1"/>
            </p:cNvCxnSpPr>
            <p:nvPr userDrawn="1"/>
          </p:nvCxnSpPr>
          <p:spPr>
            <a:xfrm>
              <a:off x="10451194" y="3503136"/>
              <a:ext cx="31607" cy="69341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2" name="Straight Connector 311">
              <a:extLst>
                <a:ext uri="{FF2B5EF4-FFF2-40B4-BE49-F238E27FC236}">
                  <a16:creationId xmlns:a16="http://schemas.microsoft.com/office/drawing/2014/main" id="{A06ACE9F-37A7-4A4A-89D4-FE023920A715}"/>
                </a:ext>
              </a:extLst>
            </p:cNvPr>
            <p:cNvCxnSpPr>
              <a:cxnSpLocks/>
              <a:stCxn id="359" idx="7"/>
              <a:endCxn id="361" idx="3"/>
            </p:cNvCxnSpPr>
            <p:nvPr userDrawn="1"/>
          </p:nvCxnSpPr>
          <p:spPr>
            <a:xfrm flipH="1" flipV="1">
              <a:off x="10482801" y="4355007"/>
              <a:ext cx="855784" cy="13825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3" name="Straight Connector 312">
              <a:extLst>
                <a:ext uri="{FF2B5EF4-FFF2-40B4-BE49-F238E27FC236}">
                  <a16:creationId xmlns:a16="http://schemas.microsoft.com/office/drawing/2014/main" id="{7859E751-F635-4CA9-AC9B-536404D33DC3}"/>
                </a:ext>
              </a:extLst>
            </p:cNvPr>
            <p:cNvCxnSpPr>
              <a:cxnSpLocks/>
              <a:endCxn id="374" idx="3"/>
            </p:cNvCxnSpPr>
            <p:nvPr userDrawn="1"/>
          </p:nvCxnSpPr>
          <p:spPr>
            <a:xfrm flipH="1" flipV="1">
              <a:off x="11616989" y="4678313"/>
              <a:ext cx="692282" cy="40958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4" name="Straight Connector 313">
              <a:extLst>
                <a:ext uri="{FF2B5EF4-FFF2-40B4-BE49-F238E27FC236}">
                  <a16:creationId xmlns:a16="http://schemas.microsoft.com/office/drawing/2014/main" id="{865AD565-FF11-4164-AC16-526B4DB1E9BB}"/>
                </a:ext>
              </a:extLst>
            </p:cNvPr>
            <p:cNvCxnSpPr>
              <a:cxnSpLocks/>
              <a:stCxn id="374" idx="6"/>
              <a:endCxn id="361" idx="2"/>
            </p:cNvCxnSpPr>
            <p:nvPr userDrawn="1"/>
          </p:nvCxnSpPr>
          <p:spPr>
            <a:xfrm flipH="1" flipV="1">
              <a:off x="10515618" y="4275780"/>
              <a:ext cx="973856" cy="34971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5" name="Straight Connector 314">
              <a:extLst>
                <a:ext uri="{FF2B5EF4-FFF2-40B4-BE49-F238E27FC236}">
                  <a16:creationId xmlns:a16="http://schemas.microsoft.com/office/drawing/2014/main" id="{4BB0D92A-0FC0-44D4-A508-28813B1ED449}"/>
                </a:ext>
              </a:extLst>
            </p:cNvPr>
            <p:cNvCxnSpPr>
              <a:cxnSpLocks/>
              <a:stCxn id="360" idx="0"/>
              <a:endCxn id="361" idx="4"/>
            </p:cNvCxnSpPr>
            <p:nvPr userDrawn="1"/>
          </p:nvCxnSpPr>
          <p:spPr>
            <a:xfrm flipV="1">
              <a:off x="10334099" y="4387824"/>
              <a:ext cx="69475" cy="114108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6" name="Straight Connector 315">
              <a:extLst>
                <a:ext uri="{FF2B5EF4-FFF2-40B4-BE49-F238E27FC236}">
                  <a16:creationId xmlns:a16="http://schemas.microsoft.com/office/drawing/2014/main" id="{CA09E2B2-5EDB-4135-AE64-F2C8A73C94E9}"/>
                </a:ext>
              </a:extLst>
            </p:cNvPr>
            <p:cNvCxnSpPr>
              <a:cxnSpLocks/>
              <a:stCxn id="363" idx="1"/>
              <a:endCxn id="361" idx="5"/>
            </p:cNvCxnSpPr>
            <p:nvPr userDrawn="1"/>
          </p:nvCxnSpPr>
          <p:spPr>
            <a:xfrm flipV="1">
              <a:off x="8879746" y="4355007"/>
              <a:ext cx="1444602" cy="130374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7" name="Straight Connector 316">
              <a:extLst>
                <a:ext uri="{FF2B5EF4-FFF2-40B4-BE49-F238E27FC236}">
                  <a16:creationId xmlns:a16="http://schemas.microsoft.com/office/drawing/2014/main" id="{C4084EAD-0150-4C76-990C-7DD4DA5AB33A}"/>
                </a:ext>
              </a:extLst>
            </p:cNvPr>
            <p:cNvCxnSpPr>
              <a:cxnSpLocks/>
              <a:stCxn id="363" idx="0"/>
              <a:endCxn id="362" idx="4"/>
            </p:cNvCxnSpPr>
            <p:nvPr userDrawn="1"/>
          </p:nvCxnSpPr>
          <p:spPr>
            <a:xfrm flipV="1">
              <a:off x="8826927" y="4619304"/>
              <a:ext cx="12410" cy="10175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8" name="Straight Connector 317">
              <a:extLst>
                <a:ext uri="{FF2B5EF4-FFF2-40B4-BE49-F238E27FC236}">
                  <a16:creationId xmlns:a16="http://schemas.microsoft.com/office/drawing/2014/main" id="{4786F27C-FF10-4D73-9B41-FB02D335634C}"/>
                </a:ext>
              </a:extLst>
            </p:cNvPr>
            <p:cNvCxnSpPr>
              <a:cxnSpLocks/>
              <a:stCxn id="362" idx="2"/>
              <a:endCxn id="361" idx="6"/>
            </p:cNvCxnSpPr>
            <p:nvPr userDrawn="1"/>
          </p:nvCxnSpPr>
          <p:spPr>
            <a:xfrm flipV="1">
              <a:off x="8951381" y="4275780"/>
              <a:ext cx="1340149" cy="23148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9" name="Straight Connector 318">
              <a:extLst>
                <a:ext uri="{FF2B5EF4-FFF2-40B4-BE49-F238E27FC236}">
                  <a16:creationId xmlns:a16="http://schemas.microsoft.com/office/drawing/2014/main" id="{946BD474-415C-4892-804C-D5A8AD464B10}"/>
                </a:ext>
              </a:extLst>
            </p:cNvPr>
            <p:cNvCxnSpPr>
              <a:cxnSpLocks/>
              <a:stCxn id="362" idx="7"/>
              <a:endCxn id="370" idx="2"/>
            </p:cNvCxnSpPr>
            <p:nvPr userDrawn="1"/>
          </p:nvCxnSpPr>
          <p:spPr>
            <a:xfrm flipH="1" flipV="1">
              <a:off x="6683226" y="3221226"/>
              <a:ext cx="2076884" cy="120680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0" name="Straight Connector 319">
              <a:extLst>
                <a:ext uri="{FF2B5EF4-FFF2-40B4-BE49-F238E27FC236}">
                  <a16:creationId xmlns:a16="http://schemas.microsoft.com/office/drawing/2014/main" id="{6407CA6B-FAAB-419C-AD23-8F9A6CEA4C49}"/>
                </a:ext>
              </a:extLst>
            </p:cNvPr>
            <p:cNvCxnSpPr>
              <a:cxnSpLocks/>
              <a:stCxn id="362" idx="6"/>
              <a:endCxn id="369" idx="2"/>
            </p:cNvCxnSpPr>
            <p:nvPr userDrawn="1"/>
          </p:nvCxnSpPr>
          <p:spPr>
            <a:xfrm flipH="1">
              <a:off x="7382508" y="4507260"/>
              <a:ext cx="1344785" cy="9445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1" name="Straight Connector 320">
              <a:extLst>
                <a:ext uri="{FF2B5EF4-FFF2-40B4-BE49-F238E27FC236}">
                  <a16:creationId xmlns:a16="http://schemas.microsoft.com/office/drawing/2014/main" id="{2E778272-CD9C-4F2D-A874-85E4E85B7DAA}"/>
                </a:ext>
              </a:extLst>
            </p:cNvPr>
            <p:cNvCxnSpPr>
              <a:cxnSpLocks/>
              <a:stCxn id="369" idx="7"/>
              <a:endCxn id="370" idx="3"/>
            </p:cNvCxnSpPr>
            <p:nvPr userDrawn="1"/>
          </p:nvCxnSpPr>
          <p:spPr>
            <a:xfrm flipH="1" flipV="1">
              <a:off x="6661348" y="3274044"/>
              <a:ext cx="529889" cy="124844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2" name="Straight Connector 321">
              <a:extLst>
                <a:ext uri="{FF2B5EF4-FFF2-40B4-BE49-F238E27FC236}">
                  <a16:creationId xmlns:a16="http://schemas.microsoft.com/office/drawing/2014/main" id="{A7A16392-634A-45A1-AFCF-FBA599B7DFBC}"/>
                </a:ext>
              </a:extLst>
            </p:cNvPr>
            <p:cNvCxnSpPr>
              <a:cxnSpLocks/>
              <a:stCxn id="426" idx="1"/>
              <a:endCxn id="361" idx="0"/>
            </p:cNvCxnSpPr>
            <p:nvPr userDrawn="1"/>
          </p:nvCxnSpPr>
          <p:spPr>
            <a:xfrm>
              <a:off x="9564537" y="3108409"/>
              <a:ext cx="839037" cy="105532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3" name="Straight Connector 322">
              <a:extLst>
                <a:ext uri="{FF2B5EF4-FFF2-40B4-BE49-F238E27FC236}">
                  <a16:creationId xmlns:a16="http://schemas.microsoft.com/office/drawing/2014/main" id="{02D6A37C-A67B-4676-8E64-5640DF2F866E}"/>
                </a:ext>
              </a:extLst>
            </p:cNvPr>
            <p:cNvCxnSpPr>
              <a:cxnSpLocks/>
              <a:endCxn id="359" idx="3"/>
            </p:cNvCxnSpPr>
            <p:nvPr userDrawn="1"/>
          </p:nvCxnSpPr>
          <p:spPr>
            <a:xfrm flipH="1" flipV="1">
              <a:off x="11505573" y="5904589"/>
              <a:ext cx="674373" cy="32801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4" name="Straight Connector 323">
              <a:extLst>
                <a:ext uri="{FF2B5EF4-FFF2-40B4-BE49-F238E27FC236}">
                  <a16:creationId xmlns:a16="http://schemas.microsoft.com/office/drawing/2014/main" id="{04E4833D-497A-4F0F-8B3E-510EBB4373C9}"/>
                </a:ext>
              </a:extLst>
            </p:cNvPr>
            <p:cNvCxnSpPr>
              <a:cxnSpLocks/>
              <a:stCxn id="360" idx="2"/>
              <a:endCxn id="359" idx="6"/>
            </p:cNvCxnSpPr>
            <p:nvPr userDrawn="1"/>
          </p:nvCxnSpPr>
          <p:spPr>
            <a:xfrm>
              <a:off x="10408795" y="5603601"/>
              <a:ext cx="895205" cy="2174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5" name="Straight Connector 324">
              <a:extLst>
                <a:ext uri="{FF2B5EF4-FFF2-40B4-BE49-F238E27FC236}">
                  <a16:creationId xmlns:a16="http://schemas.microsoft.com/office/drawing/2014/main" id="{78199112-8C7D-4557-A618-AFEBD175DC6D}"/>
                </a:ext>
              </a:extLst>
            </p:cNvPr>
            <p:cNvCxnSpPr>
              <a:cxnSpLocks/>
              <a:stCxn id="375" idx="0"/>
              <a:endCxn id="359" idx="5"/>
            </p:cNvCxnSpPr>
            <p:nvPr userDrawn="1"/>
          </p:nvCxnSpPr>
          <p:spPr>
            <a:xfrm flipV="1">
              <a:off x="10069009" y="5904589"/>
              <a:ext cx="1269576" cy="92154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6" name="Straight Connector 325">
              <a:extLst>
                <a:ext uri="{FF2B5EF4-FFF2-40B4-BE49-F238E27FC236}">
                  <a16:creationId xmlns:a16="http://schemas.microsoft.com/office/drawing/2014/main" id="{49FE3BD2-0B05-4CFD-B455-0BE66669F53C}"/>
                </a:ext>
              </a:extLst>
            </p:cNvPr>
            <p:cNvCxnSpPr>
              <a:cxnSpLocks/>
              <a:endCxn id="359" idx="4"/>
            </p:cNvCxnSpPr>
            <p:nvPr userDrawn="1"/>
          </p:nvCxnSpPr>
          <p:spPr>
            <a:xfrm flipH="1" flipV="1">
              <a:off x="11422079" y="5939173"/>
              <a:ext cx="271967" cy="91035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7" name="Straight Connector 326">
              <a:extLst>
                <a:ext uri="{FF2B5EF4-FFF2-40B4-BE49-F238E27FC236}">
                  <a16:creationId xmlns:a16="http://schemas.microsoft.com/office/drawing/2014/main" id="{627DA20E-216C-4E0A-B4DF-6966B7FD2C57}"/>
                </a:ext>
              </a:extLst>
            </p:cNvPr>
            <p:cNvCxnSpPr>
              <a:cxnSpLocks/>
              <a:stCxn id="375" idx="2"/>
              <a:endCxn id="360" idx="4"/>
            </p:cNvCxnSpPr>
            <p:nvPr userDrawn="1"/>
          </p:nvCxnSpPr>
          <p:spPr>
            <a:xfrm flipV="1">
              <a:off x="9994466" y="5678297"/>
              <a:ext cx="339634" cy="11471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8" name="Straight Connector 327">
              <a:extLst>
                <a:ext uri="{FF2B5EF4-FFF2-40B4-BE49-F238E27FC236}">
                  <a16:creationId xmlns:a16="http://schemas.microsoft.com/office/drawing/2014/main" id="{E4C69B3F-0639-449C-970A-ECD1A8A0D59E}"/>
                </a:ext>
              </a:extLst>
            </p:cNvPr>
            <p:cNvCxnSpPr>
              <a:cxnSpLocks/>
              <a:stCxn id="363" idx="2"/>
              <a:endCxn id="360" idx="6"/>
            </p:cNvCxnSpPr>
            <p:nvPr userDrawn="1"/>
          </p:nvCxnSpPr>
          <p:spPr>
            <a:xfrm flipV="1">
              <a:off x="8901623" y="5603601"/>
              <a:ext cx="1357780" cy="1079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9" name="Straight Connector 328">
              <a:extLst>
                <a:ext uri="{FF2B5EF4-FFF2-40B4-BE49-F238E27FC236}">
                  <a16:creationId xmlns:a16="http://schemas.microsoft.com/office/drawing/2014/main" id="{95B6EF2E-E04D-415A-A170-6B7699471361}"/>
                </a:ext>
              </a:extLst>
            </p:cNvPr>
            <p:cNvCxnSpPr>
              <a:cxnSpLocks/>
              <a:stCxn id="363" idx="4"/>
            </p:cNvCxnSpPr>
            <p:nvPr userDrawn="1"/>
          </p:nvCxnSpPr>
          <p:spPr>
            <a:xfrm flipH="1">
              <a:off x="8785593" y="5786266"/>
              <a:ext cx="41334" cy="10424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30" name="Straight Connector 329">
              <a:extLst>
                <a:ext uri="{FF2B5EF4-FFF2-40B4-BE49-F238E27FC236}">
                  <a16:creationId xmlns:a16="http://schemas.microsoft.com/office/drawing/2014/main" id="{8E6F62BC-1816-4F53-A538-A429B2D7E639}"/>
                </a:ext>
              </a:extLst>
            </p:cNvPr>
            <p:cNvCxnSpPr>
              <a:cxnSpLocks/>
              <a:stCxn id="364" idx="3"/>
            </p:cNvCxnSpPr>
            <p:nvPr userDrawn="1"/>
          </p:nvCxnSpPr>
          <p:spPr>
            <a:xfrm>
              <a:off x="7413535" y="5883908"/>
              <a:ext cx="565475" cy="9587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31" name="Straight Connector 330">
              <a:extLst>
                <a:ext uri="{FF2B5EF4-FFF2-40B4-BE49-F238E27FC236}">
                  <a16:creationId xmlns:a16="http://schemas.microsoft.com/office/drawing/2014/main" id="{469036D4-8CE6-4750-814D-4FDCE99B4674}"/>
                </a:ext>
              </a:extLst>
            </p:cNvPr>
            <p:cNvCxnSpPr>
              <a:cxnSpLocks/>
              <a:stCxn id="364" idx="2"/>
              <a:endCxn id="363" idx="6"/>
            </p:cNvCxnSpPr>
            <p:nvPr userDrawn="1"/>
          </p:nvCxnSpPr>
          <p:spPr>
            <a:xfrm flipV="1">
              <a:off x="7446352" y="5711570"/>
              <a:ext cx="1305879" cy="93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32" name="Straight Connector 331">
              <a:extLst>
                <a:ext uri="{FF2B5EF4-FFF2-40B4-BE49-F238E27FC236}">
                  <a16:creationId xmlns:a16="http://schemas.microsoft.com/office/drawing/2014/main" id="{14FCA4AF-BC95-4815-88EE-8558E41FB720}"/>
                </a:ext>
              </a:extLst>
            </p:cNvPr>
            <p:cNvCxnSpPr>
              <a:cxnSpLocks/>
              <a:stCxn id="369" idx="4"/>
              <a:endCxn id="364" idx="0"/>
            </p:cNvCxnSpPr>
            <p:nvPr userDrawn="1"/>
          </p:nvCxnSpPr>
          <p:spPr>
            <a:xfrm>
              <a:off x="7270464" y="4713764"/>
              <a:ext cx="63844" cy="9788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33" name="Straight Connector 332">
              <a:extLst>
                <a:ext uri="{FF2B5EF4-FFF2-40B4-BE49-F238E27FC236}">
                  <a16:creationId xmlns:a16="http://schemas.microsoft.com/office/drawing/2014/main" id="{2084E696-7EDB-418C-B958-A2F4229C8805}"/>
                </a:ext>
              </a:extLst>
            </p:cNvPr>
            <p:cNvCxnSpPr>
              <a:cxnSpLocks/>
              <a:stCxn id="368" idx="3"/>
              <a:endCxn id="364" idx="7"/>
            </p:cNvCxnSpPr>
            <p:nvPr userDrawn="1"/>
          </p:nvCxnSpPr>
          <p:spPr>
            <a:xfrm>
              <a:off x="5682113" y="5075781"/>
              <a:ext cx="1572968" cy="6496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34" name="Straight Connector 333">
              <a:extLst>
                <a:ext uri="{FF2B5EF4-FFF2-40B4-BE49-F238E27FC236}">
                  <a16:creationId xmlns:a16="http://schemas.microsoft.com/office/drawing/2014/main" id="{961158D0-E463-499A-9791-0E0A8F24D6F8}"/>
                </a:ext>
              </a:extLst>
            </p:cNvPr>
            <p:cNvCxnSpPr>
              <a:cxnSpLocks/>
              <a:stCxn id="368" idx="2"/>
              <a:endCxn id="369" idx="6"/>
            </p:cNvCxnSpPr>
            <p:nvPr userDrawn="1"/>
          </p:nvCxnSpPr>
          <p:spPr>
            <a:xfrm flipV="1">
              <a:off x="5699103" y="4601720"/>
              <a:ext cx="1459318" cy="3900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35" name="Straight Connector 334">
              <a:extLst>
                <a:ext uri="{FF2B5EF4-FFF2-40B4-BE49-F238E27FC236}">
                  <a16:creationId xmlns:a16="http://schemas.microsoft.com/office/drawing/2014/main" id="{13BCCF43-7AE9-40E0-BFD0-DD9309A6816F}"/>
                </a:ext>
              </a:extLst>
            </p:cNvPr>
            <p:cNvCxnSpPr>
              <a:cxnSpLocks/>
              <a:stCxn id="368" idx="1"/>
              <a:endCxn id="370" idx="4"/>
            </p:cNvCxnSpPr>
            <p:nvPr userDrawn="1"/>
          </p:nvCxnSpPr>
          <p:spPr>
            <a:xfrm flipV="1">
              <a:off x="5651680" y="3295922"/>
              <a:ext cx="956850" cy="162435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36" name="Straight Connector 335">
              <a:extLst>
                <a:ext uri="{FF2B5EF4-FFF2-40B4-BE49-F238E27FC236}">
                  <a16:creationId xmlns:a16="http://schemas.microsoft.com/office/drawing/2014/main" id="{260C41DF-7899-497E-9BC9-7B63B7542547}"/>
                </a:ext>
              </a:extLst>
            </p:cNvPr>
            <p:cNvCxnSpPr>
              <a:cxnSpLocks/>
              <a:stCxn id="366" idx="1"/>
              <a:endCxn id="370" idx="5"/>
            </p:cNvCxnSpPr>
            <p:nvPr userDrawn="1"/>
          </p:nvCxnSpPr>
          <p:spPr>
            <a:xfrm flipV="1">
              <a:off x="4477836" y="3274044"/>
              <a:ext cx="2077876" cy="177284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37" name="Straight Connector 336">
              <a:extLst>
                <a:ext uri="{FF2B5EF4-FFF2-40B4-BE49-F238E27FC236}">
                  <a16:creationId xmlns:a16="http://schemas.microsoft.com/office/drawing/2014/main" id="{9A925E5B-591D-456C-A046-9331FFB1F3A2}"/>
                </a:ext>
              </a:extLst>
            </p:cNvPr>
            <p:cNvCxnSpPr>
              <a:cxnSpLocks/>
              <a:stCxn id="366" idx="0"/>
              <a:endCxn id="367" idx="4"/>
            </p:cNvCxnSpPr>
            <p:nvPr userDrawn="1"/>
          </p:nvCxnSpPr>
          <p:spPr>
            <a:xfrm flipV="1">
              <a:off x="4430367" y="4043431"/>
              <a:ext cx="58508" cy="9715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38" name="Straight Connector 337">
              <a:extLst>
                <a:ext uri="{FF2B5EF4-FFF2-40B4-BE49-F238E27FC236}">
                  <a16:creationId xmlns:a16="http://schemas.microsoft.com/office/drawing/2014/main" id="{D7B90A13-08B7-43FF-A47A-3933FC589730}"/>
                </a:ext>
              </a:extLst>
            </p:cNvPr>
            <p:cNvCxnSpPr>
              <a:cxnSpLocks/>
              <a:stCxn id="372" idx="0"/>
              <a:endCxn id="371" idx="4"/>
            </p:cNvCxnSpPr>
            <p:nvPr userDrawn="1"/>
          </p:nvCxnSpPr>
          <p:spPr>
            <a:xfrm flipV="1">
              <a:off x="2274960" y="3873481"/>
              <a:ext cx="236156" cy="115395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39" name="Straight Connector 338">
              <a:extLst>
                <a:ext uri="{FF2B5EF4-FFF2-40B4-BE49-F238E27FC236}">
                  <a16:creationId xmlns:a16="http://schemas.microsoft.com/office/drawing/2014/main" id="{552F023E-F861-4D0A-9015-A77CE58EAE0D}"/>
                </a:ext>
              </a:extLst>
            </p:cNvPr>
            <p:cNvCxnSpPr>
              <a:cxnSpLocks/>
              <a:stCxn id="400" idx="7"/>
              <a:endCxn id="371" idx="5"/>
            </p:cNvCxnSpPr>
            <p:nvPr userDrawn="1"/>
          </p:nvCxnSpPr>
          <p:spPr>
            <a:xfrm flipV="1">
              <a:off x="1153506" y="3840664"/>
              <a:ext cx="1278383" cy="71666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0" name="Straight Connector 339">
              <a:extLst>
                <a:ext uri="{FF2B5EF4-FFF2-40B4-BE49-F238E27FC236}">
                  <a16:creationId xmlns:a16="http://schemas.microsoft.com/office/drawing/2014/main" id="{923B0743-5E3F-4DF0-B080-CCD4E560A777}"/>
                </a:ext>
              </a:extLst>
            </p:cNvPr>
            <p:cNvCxnSpPr>
              <a:cxnSpLocks/>
              <a:endCxn id="372" idx="6"/>
            </p:cNvCxnSpPr>
            <p:nvPr userDrawn="1"/>
          </p:nvCxnSpPr>
          <p:spPr>
            <a:xfrm flipV="1">
              <a:off x="1109306" y="5139476"/>
              <a:ext cx="1053610" cy="42045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1" name="Straight Connector 340">
              <a:extLst>
                <a:ext uri="{FF2B5EF4-FFF2-40B4-BE49-F238E27FC236}">
                  <a16:creationId xmlns:a16="http://schemas.microsoft.com/office/drawing/2014/main" id="{EDE58932-D9CD-4E27-9EFD-E101EBDACCC5}"/>
                </a:ext>
              </a:extLst>
            </p:cNvPr>
            <p:cNvCxnSpPr>
              <a:cxnSpLocks/>
              <a:stCxn id="399" idx="5"/>
              <a:endCxn id="373" idx="6"/>
            </p:cNvCxnSpPr>
            <p:nvPr userDrawn="1"/>
          </p:nvCxnSpPr>
          <p:spPr>
            <a:xfrm>
              <a:off x="1094332" y="5702233"/>
              <a:ext cx="1771424" cy="47755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2" name="Straight Connector 341">
              <a:extLst>
                <a:ext uri="{FF2B5EF4-FFF2-40B4-BE49-F238E27FC236}">
                  <a16:creationId xmlns:a16="http://schemas.microsoft.com/office/drawing/2014/main" id="{C750B407-FC67-44BB-8610-F9FC2DC8C790}"/>
                </a:ext>
              </a:extLst>
            </p:cNvPr>
            <p:cNvCxnSpPr>
              <a:cxnSpLocks/>
              <a:endCxn id="373" idx="4"/>
            </p:cNvCxnSpPr>
            <p:nvPr userDrawn="1"/>
          </p:nvCxnSpPr>
          <p:spPr>
            <a:xfrm flipV="1">
              <a:off x="2739040" y="6254482"/>
              <a:ext cx="201412" cy="54393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3" name="Straight Connector 342">
              <a:extLst>
                <a:ext uri="{FF2B5EF4-FFF2-40B4-BE49-F238E27FC236}">
                  <a16:creationId xmlns:a16="http://schemas.microsoft.com/office/drawing/2014/main" id="{3F0D27C1-E130-400F-8F39-3CAC3F8A23B6}"/>
                </a:ext>
              </a:extLst>
            </p:cNvPr>
            <p:cNvCxnSpPr>
              <a:cxnSpLocks/>
              <a:stCxn id="373" idx="3"/>
            </p:cNvCxnSpPr>
            <p:nvPr userDrawn="1"/>
          </p:nvCxnSpPr>
          <p:spPr>
            <a:xfrm>
              <a:off x="2993271" y="6232605"/>
              <a:ext cx="836426" cy="56581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4" name="Straight Connector 343">
              <a:extLst>
                <a:ext uri="{FF2B5EF4-FFF2-40B4-BE49-F238E27FC236}">
                  <a16:creationId xmlns:a16="http://schemas.microsoft.com/office/drawing/2014/main" id="{214F75FF-8C94-47DA-AE08-71F44BDBD1EC}"/>
                </a:ext>
              </a:extLst>
            </p:cNvPr>
            <p:cNvCxnSpPr>
              <a:cxnSpLocks/>
              <a:stCxn id="373" idx="3"/>
              <a:endCxn id="365" idx="6"/>
            </p:cNvCxnSpPr>
            <p:nvPr userDrawn="1"/>
          </p:nvCxnSpPr>
          <p:spPr>
            <a:xfrm flipV="1">
              <a:off x="2993270" y="6187800"/>
              <a:ext cx="1496920" cy="4480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5" name="Straight Connector 344">
              <a:extLst>
                <a:ext uri="{FF2B5EF4-FFF2-40B4-BE49-F238E27FC236}">
                  <a16:creationId xmlns:a16="http://schemas.microsoft.com/office/drawing/2014/main" id="{0B70F7DA-D64B-46D2-A547-BC4CE795EA07}"/>
                </a:ext>
              </a:extLst>
            </p:cNvPr>
            <p:cNvCxnSpPr>
              <a:cxnSpLocks/>
              <a:stCxn id="373" idx="1"/>
              <a:endCxn id="366" idx="5"/>
            </p:cNvCxnSpPr>
            <p:nvPr userDrawn="1"/>
          </p:nvCxnSpPr>
          <p:spPr>
            <a:xfrm flipV="1">
              <a:off x="2993270" y="5129624"/>
              <a:ext cx="1360178" cy="99734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6" name="Straight Connector 345">
              <a:extLst>
                <a:ext uri="{FF2B5EF4-FFF2-40B4-BE49-F238E27FC236}">
                  <a16:creationId xmlns:a16="http://schemas.microsoft.com/office/drawing/2014/main" id="{6DBD6E1B-8784-4704-8195-0BCDB0DD12FE}"/>
                </a:ext>
              </a:extLst>
            </p:cNvPr>
            <p:cNvCxnSpPr>
              <a:cxnSpLocks/>
              <a:stCxn id="372" idx="2"/>
              <a:endCxn id="366" idx="6"/>
            </p:cNvCxnSpPr>
            <p:nvPr userDrawn="1"/>
          </p:nvCxnSpPr>
          <p:spPr>
            <a:xfrm flipV="1">
              <a:off x="2387004" y="5073530"/>
              <a:ext cx="1955408" cy="659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7" name="Straight Connector 346">
              <a:extLst>
                <a:ext uri="{FF2B5EF4-FFF2-40B4-BE49-F238E27FC236}">
                  <a16:creationId xmlns:a16="http://schemas.microsoft.com/office/drawing/2014/main" id="{DAEBF375-FD76-449E-9314-344626C47C5D}"/>
                </a:ext>
              </a:extLst>
            </p:cNvPr>
            <p:cNvCxnSpPr>
              <a:cxnSpLocks/>
              <a:stCxn id="371" idx="3"/>
              <a:endCxn id="366" idx="7"/>
            </p:cNvCxnSpPr>
            <p:nvPr userDrawn="1"/>
          </p:nvCxnSpPr>
          <p:spPr>
            <a:xfrm>
              <a:off x="2590343" y="3840664"/>
              <a:ext cx="1783930" cy="118539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8" name="Straight Connector 347">
              <a:extLst>
                <a:ext uri="{FF2B5EF4-FFF2-40B4-BE49-F238E27FC236}">
                  <a16:creationId xmlns:a16="http://schemas.microsoft.com/office/drawing/2014/main" id="{4EAB9229-0CC2-439A-8AAE-2CC9F2517F00}"/>
                </a:ext>
              </a:extLst>
            </p:cNvPr>
            <p:cNvCxnSpPr>
              <a:cxnSpLocks/>
              <a:stCxn id="371" idx="2"/>
              <a:endCxn id="367" idx="6"/>
            </p:cNvCxnSpPr>
            <p:nvPr userDrawn="1"/>
          </p:nvCxnSpPr>
          <p:spPr>
            <a:xfrm>
              <a:off x="2623160" y="3761437"/>
              <a:ext cx="1780131" cy="14864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9" name="Straight Connector 348">
              <a:extLst>
                <a:ext uri="{FF2B5EF4-FFF2-40B4-BE49-F238E27FC236}">
                  <a16:creationId xmlns:a16="http://schemas.microsoft.com/office/drawing/2014/main" id="{D8EB75F0-8C67-46F0-9C06-932B2B561750}"/>
                </a:ext>
              </a:extLst>
            </p:cNvPr>
            <p:cNvCxnSpPr>
              <a:cxnSpLocks/>
              <a:stCxn id="367" idx="1"/>
              <a:endCxn id="370" idx="6"/>
            </p:cNvCxnSpPr>
            <p:nvPr userDrawn="1"/>
          </p:nvCxnSpPr>
          <p:spPr>
            <a:xfrm flipV="1">
              <a:off x="4607055" y="3221226"/>
              <a:ext cx="1926779" cy="65221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0" name="Straight Connector 349">
              <a:extLst>
                <a:ext uri="{FF2B5EF4-FFF2-40B4-BE49-F238E27FC236}">
                  <a16:creationId xmlns:a16="http://schemas.microsoft.com/office/drawing/2014/main" id="{5C6A195A-EDFA-4340-B8ED-E41DE0AC644C}"/>
                </a:ext>
              </a:extLst>
            </p:cNvPr>
            <p:cNvCxnSpPr>
              <a:cxnSpLocks/>
              <a:stCxn id="366" idx="2"/>
              <a:endCxn id="368" idx="6"/>
            </p:cNvCxnSpPr>
            <p:nvPr userDrawn="1"/>
          </p:nvCxnSpPr>
          <p:spPr>
            <a:xfrm flipV="1">
              <a:off x="4488872" y="5034766"/>
              <a:ext cx="990314" cy="6821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1" name="Straight Connector 350">
              <a:extLst>
                <a:ext uri="{FF2B5EF4-FFF2-40B4-BE49-F238E27FC236}">
                  <a16:creationId xmlns:a16="http://schemas.microsoft.com/office/drawing/2014/main" id="{D39BF66C-8B3F-4EDB-9FFB-B4AD8FFDE955}"/>
                </a:ext>
              </a:extLst>
            </p:cNvPr>
            <p:cNvCxnSpPr>
              <a:cxnSpLocks/>
              <a:stCxn id="365" idx="1"/>
              <a:endCxn id="368" idx="5"/>
            </p:cNvCxnSpPr>
            <p:nvPr userDrawn="1"/>
          </p:nvCxnSpPr>
          <p:spPr>
            <a:xfrm flipV="1">
              <a:off x="4681461" y="5106214"/>
              <a:ext cx="845148" cy="100235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2" name="Straight Connector 351">
              <a:extLst>
                <a:ext uri="{FF2B5EF4-FFF2-40B4-BE49-F238E27FC236}">
                  <a16:creationId xmlns:a16="http://schemas.microsoft.com/office/drawing/2014/main" id="{2F79F56F-9637-47B3-AB27-DD13D4C283C6}"/>
                </a:ext>
              </a:extLst>
            </p:cNvPr>
            <p:cNvCxnSpPr>
              <a:cxnSpLocks/>
              <a:stCxn id="365" idx="3"/>
              <a:endCxn id="376" idx="1"/>
            </p:cNvCxnSpPr>
            <p:nvPr userDrawn="1"/>
          </p:nvCxnSpPr>
          <p:spPr>
            <a:xfrm>
              <a:off x="4681461" y="6267027"/>
              <a:ext cx="1470253" cy="56805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3" name="Straight Connector 352">
              <a:extLst>
                <a:ext uri="{FF2B5EF4-FFF2-40B4-BE49-F238E27FC236}">
                  <a16:creationId xmlns:a16="http://schemas.microsoft.com/office/drawing/2014/main" id="{99586380-8D38-4885-88E4-36DD82154099}"/>
                </a:ext>
              </a:extLst>
            </p:cNvPr>
            <p:cNvCxnSpPr>
              <a:cxnSpLocks/>
              <a:stCxn id="368" idx="4"/>
              <a:endCxn id="376" idx="2"/>
            </p:cNvCxnSpPr>
            <p:nvPr userDrawn="1"/>
          </p:nvCxnSpPr>
          <p:spPr>
            <a:xfrm>
              <a:off x="5610665" y="5123204"/>
              <a:ext cx="652864" cy="171292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4" name="Straight Connector 353">
              <a:extLst>
                <a:ext uri="{FF2B5EF4-FFF2-40B4-BE49-F238E27FC236}">
                  <a16:creationId xmlns:a16="http://schemas.microsoft.com/office/drawing/2014/main" id="{5C925850-0994-4830-9B1F-10EDF27BC020}"/>
                </a:ext>
              </a:extLst>
            </p:cNvPr>
            <p:cNvCxnSpPr>
              <a:cxnSpLocks/>
              <a:stCxn id="364" idx="5"/>
              <a:endCxn id="376" idx="0"/>
            </p:cNvCxnSpPr>
            <p:nvPr userDrawn="1"/>
          </p:nvCxnSpPr>
          <p:spPr>
            <a:xfrm flipH="1">
              <a:off x="6375345" y="5883908"/>
              <a:ext cx="879736" cy="95325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5" name="Straight Connector 354">
              <a:extLst>
                <a:ext uri="{FF2B5EF4-FFF2-40B4-BE49-F238E27FC236}">
                  <a16:creationId xmlns:a16="http://schemas.microsoft.com/office/drawing/2014/main" id="{5170E3E0-808B-4B8B-82AD-A59AD4C9BC69}"/>
                </a:ext>
              </a:extLst>
            </p:cNvPr>
            <p:cNvCxnSpPr>
              <a:cxnSpLocks/>
              <a:stCxn id="365" idx="7"/>
              <a:endCxn id="366" idx="3"/>
            </p:cNvCxnSpPr>
            <p:nvPr userDrawn="1"/>
          </p:nvCxnSpPr>
          <p:spPr>
            <a:xfrm flipH="1" flipV="1">
              <a:off x="4457011" y="5150449"/>
              <a:ext cx="65996" cy="95812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6" name="Straight Connector 355">
              <a:extLst>
                <a:ext uri="{FF2B5EF4-FFF2-40B4-BE49-F238E27FC236}">
                  <a16:creationId xmlns:a16="http://schemas.microsoft.com/office/drawing/2014/main" id="{A7546D67-5BF4-4226-8EE4-DCF808F46947}"/>
                </a:ext>
              </a:extLst>
            </p:cNvPr>
            <p:cNvCxnSpPr>
              <a:cxnSpLocks/>
              <a:stCxn id="363" idx="7"/>
              <a:endCxn id="369" idx="3"/>
            </p:cNvCxnSpPr>
            <p:nvPr userDrawn="1"/>
          </p:nvCxnSpPr>
          <p:spPr>
            <a:xfrm flipH="1" flipV="1">
              <a:off x="7349691" y="4680947"/>
              <a:ext cx="1424418" cy="9778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7" name="Straight Connector 356">
              <a:extLst>
                <a:ext uri="{FF2B5EF4-FFF2-40B4-BE49-F238E27FC236}">
                  <a16:creationId xmlns:a16="http://schemas.microsoft.com/office/drawing/2014/main" id="{1D005286-EB1C-4547-97CC-FEA9386E3BA6}"/>
                </a:ext>
              </a:extLst>
            </p:cNvPr>
            <p:cNvCxnSpPr>
              <a:cxnSpLocks/>
              <a:endCxn id="365" idx="4"/>
            </p:cNvCxnSpPr>
            <p:nvPr userDrawn="1"/>
          </p:nvCxnSpPr>
          <p:spPr>
            <a:xfrm flipV="1">
              <a:off x="4489041" y="6299844"/>
              <a:ext cx="113193" cy="54614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8" name="Straight Connector 357">
              <a:extLst>
                <a:ext uri="{FF2B5EF4-FFF2-40B4-BE49-F238E27FC236}">
                  <a16:creationId xmlns:a16="http://schemas.microsoft.com/office/drawing/2014/main" id="{D716AD86-8CD3-4736-96D7-208AD7E1DD15}"/>
                </a:ext>
              </a:extLst>
            </p:cNvPr>
            <p:cNvCxnSpPr>
              <a:cxnSpLocks/>
              <a:stCxn id="373" idx="7"/>
              <a:endCxn id="372" idx="4"/>
            </p:cNvCxnSpPr>
            <p:nvPr userDrawn="1"/>
          </p:nvCxnSpPr>
          <p:spPr>
            <a:xfrm flipH="1" flipV="1">
              <a:off x="2274960" y="5251520"/>
              <a:ext cx="612674" cy="87544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359" name="Oval 358">
              <a:extLst>
                <a:ext uri="{FF2B5EF4-FFF2-40B4-BE49-F238E27FC236}">
                  <a16:creationId xmlns:a16="http://schemas.microsoft.com/office/drawing/2014/main" id="{8B1D872D-63BF-429F-AE28-948EEC2A491B}"/>
                </a:ext>
              </a:extLst>
            </p:cNvPr>
            <p:cNvSpPr/>
            <p:nvPr userDrawn="1"/>
          </p:nvSpPr>
          <p:spPr>
            <a:xfrm flipH="1">
              <a:off x="11304001" y="5703017"/>
              <a:ext cx="236156" cy="236156"/>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0" name="Oval 359">
              <a:extLst>
                <a:ext uri="{FF2B5EF4-FFF2-40B4-BE49-F238E27FC236}">
                  <a16:creationId xmlns:a16="http://schemas.microsoft.com/office/drawing/2014/main" id="{9A79A583-8572-4EE9-81D2-242A398716C8}"/>
                </a:ext>
              </a:extLst>
            </p:cNvPr>
            <p:cNvSpPr>
              <a:spLocks noChangeAspect="1"/>
            </p:cNvSpPr>
            <p:nvPr userDrawn="1"/>
          </p:nvSpPr>
          <p:spPr>
            <a:xfrm flipH="1">
              <a:off x="10259403" y="5528905"/>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1" name="Oval 360">
              <a:extLst>
                <a:ext uri="{FF2B5EF4-FFF2-40B4-BE49-F238E27FC236}">
                  <a16:creationId xmlns:a16="http://schemas.microsoft.com/office/drawing/2014/main" id="{93765A01-C25C-49E9-859A-F592ED2C6B4D}"/>
                </a:ext>
              </a:extLst>
            </p:cNvPr>
            <p:cNvSpPr/>
            <p:nvPr userDrawn="1"/>
          </p:nvSpPr>
          <p:spPr>
            <a:xfrm flipH="1">
              <a:off x="10291530" y="416373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2" name="Oval 361">
              <a:extLst>
                <a:ext uri="{FF2B5EF4-FFF2-40B4-BE49-F238E27FC236}">
                  <a16:creationId xmlns:a16="http://schemas.microsoft.com/office/drawing/2014/main" id="{C3AD3EF7-F782-4B6B-AF4E-48570719A521}"/>
                </a:ext>
              </a:extLst>
            </p:cNvPr>
            <p:cNvSpPr/>
            <p:nvPr userDrawn="1"/>
          </p:nvSpPr>
          <p:spPr>
            <a:xfrm flipH="1">
              <a:off x="8727293" y="439521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3" name="Oval 362">
              <a:extLst>
                <a:ext uri="{FF2B5EF4-FFF2-40B4-BE49-F238E27FC236}">
                  <a16:creationId xmlns:a16="http://schemas.microsoft.com/office/drawing/2014/main" id="{44F17CB1-F1E2-4CC3-9873-42722997C7FB}"/>
                </a:ext>
              </a:extLst>
            </p:cNvPr>
            <p:cNvSpPr>
              <a:spLocks noChangeAspect="1"/>
            </p:cNvSpPr>
            <p:nvPr userDrawn="1"/>
          </p:nvSpPr>
          <p:spPr>
            <a:xfrm flipH="1">
              <a:off x="8752231" y="5636874"/>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4" name="Oval 363">
              <a:extLst>
                <a:ext uri="{FF2B5EF4-FFF2-40B4-BE49-F238E27FC236}">
                  <a16:creationId xmlns:a16="http://schemas.microsoft.com/office/drawing/2014/main" id="{F77B708D-4387-4BA7-BEE4-20C177816441}"/>
                </a:ext>
              </a:extLst>
            </p:cNvPr>
            <p:cNvSpPr/>
            <p:nvPr userDrawn="1"/>
          </p:nvSpPr>
          <p:spPr>
            <a:xfrm flipH="1">
              <a:off x="7222264" y="5692637"/>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5" name="Oval 364">
              <a:extLst>
                <a:ext uri="{FF2B5EF4-FFF2-40B4-BE49-F238E27FC236}">
                  <a16:creationId xmlns:a16="http://schemas.microsoft.com/office/drawing/2014/main" id="{926B8C65-9C62-4F70-83C7-C0C5316D52BA}"/>
                </a:ext>
              </a:extLst>
            </p:cNvPr>
            <p:cNvSpPr/>
            <p:nvPr userDrawn="1"/>
          </p:nvSpPr>
          <p:spPr>
            <a:xfrm flipH="1">
              <a:off x="4490190" y="607575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6" name="Oval 365">
              <a:extLst>
                <a:ext uri="{FF2B5EF4-FFF2-40B4-BE49-F238E27FC236}">
                  <a16:creationId xmlns:a16="http://schemas.microsoft.com/office/drawing/2014/main" id="{24BBF55B-A09D-4F1A-944C-CD42847E31EA}"/>
                </a:ext>
              </a:extLst>
            </p:cNvPr>
            <p:cNvSpPr>
              <a:spLocks noChangeAspect="1"/>
            </p:cNvSpPr>
            <p:nvPr userDrawn="1"/>
          </p:nvSpPr>
          <p:spPr>
            <a:xfrm rot="682168" flipH="1">
              <a:off x="4340946" y="5013559"/>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7" name="Oval 366">
              <a:extLst>
                <a:ext uri="{FF2B5EF4-FFF2-40B4-BE49-F238E27FC236}">
                  <a16:creationId xmlns:a16="http://schemas.microsoft.com/office/drawing/2014/main" id="{A367FA72-C335-4230-BE8E-EB4C24A48EB0}"/>
                </a:ext>
              </a:extLst>
            </p:cNvPr>
            <p:cNvSpPr/>
            <p:nvPr userDrawn="1"/>
          </p:nvSpPr>
          <p:spPr>
            <a:xfrm rot="738506" flipH="1">
              <a:off x="4400716" y="3821918"/>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8" name="Oval 367">
              <a:extLst>
                <a:ext uri="{FF2B5EF4-FFF2-40B4-BE49-F238E27FC236}">
                  <a16:creationId xmlns:a16="http://schemas.microsoft.com/office/drawing/2014/main" id="{50497FB5-D246-409C-B35E-5E4EC9874A34}"/>
                </a:ext>
              </a:extLst>
            </p:cNvPr>
            <p:cNvSpPr/>
            <p:nvPr userDrawn="1"/>
          </p:nvSpPr>
          <p:spPr>
            <a:xfrm rot="20935587" flipH="1">
              <a:off x="5477100" y="4901202"/>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9" name="Oval 368">
              <a:extLst>
                <a:ext uri="{FF2B5EF4-FFF2-40B4-BE49-F238E27FC236}">
                  <a16:creationId xmlns:a16="http://schemas.microsoft.com/office/drawing/2014/main" id="{C4A20C61-1783-4B74-8310-C7CD9455AD0C}"/>
                </a:ext>
              </a:extLst>
            </p:cNvPr>
            <p:cNvSpPr/>
            <p:nvPr userDrawn="1"/>
          </p:nvSpPr>
          <p:spPr>
            <a:xfrm flipH="1">
              <a:off x="7158420" y="448967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0" name="Oval 369">
              <a:extLst>
                <a:ext uri="{FF2B5EF4-FFF2-40B4-BE49-F238E27FC236}">
                  <a16:creationId xmlns:a16="http://schemas.microsoft.com/office/drawing/2014/main" id="{1BDB3E47-276F-40FD-A387-9458A6FD05E3}"/>
                </a:ext>
              </a:extLst>
            </p:cNvPr>
            <p:cNvSpPr>
              <a:spLocks noChangeAspect="1"/>
            </p:cNvSpPr>
            <p:nvPr userDrawn="1"/>
          </p:nvSpPr>
          <p:spPr>
            <a:xfrm flipH="1">
              <a:off x="6533834" y="314653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1" name="Oval 370">
              <a:extLst>
                <a:ext uri="{FF2B5EF4-FFF2-40B4-BE49-F238E27FC236}">
                  <a16:creationId xmlns:a16="http://schemas.microsoft.com/office/drawing/2014/main" id="{E937DFB4-8E09-4A00-9F42-C6B2D65C8D64}"/>
                </a:ext>
              </a:extLst>
            </p:cNvPr>
            <p:cNvSpPr/>
            <p:nvPr userDrawn="1"/>
          </p:nvSpPr>
          <p:spPr>
            <a:xfrm flipH="1">
              <a:off x="2399072" y="3649393"/>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2" name="Oval 371">
              <a:extLst>
                <a:ext uri="{FF2B5EF4-FFF2-40B4-BE49-F238E27FC236}">
                  <a16:creationId xmlns:a16="http://schemas.microsoft.com/office/drawing/2014/main" id="{7F778C69-1E4D-4016-BBE6-3D31BD1D417A}"/>
                </a:ext>
              </a:extLst>
            </p:cNvPr>
            <p:cNvSpPr/>
            <p:nvPr userDrawn="1"/>
          </p:nvSpPr>
          <p:spPr>
            <a:xfrm flipH="1">
              <a:off x="2162916" y="5027432"/>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3" name="Oval 372">
              <a:extLst>
                <a:ext uri="{FF2B5EF4-FFF2-40B4-BE49-F238E27FC236}">
                  <a16:creationId xmlns:a16="http://schemas.microsoft.com/office/drawing/2014/main" id="{AED41375-857F-4603-9519-08F3BC6BCCE6}"/>
                </a:ext>
              </a:extLst>
            </p:cNvPr>
            <p:cNvSpPr>
              <a:spLocks noChangeAspect="1"/>
            </p:cNvSpPr>
            <p:nvPr userDrawn="1"/>
          </p:nvSpPr>
          <p:spPr>
            <a:xfrm flipH="1">
              <a:off x="2865756" y="610509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4" name="Oval 373">
              <a:extLst>
                <a:ext uri="{FF2B5EF4-FFF2-40B4-BE49-F238E27FC236}">
                  <a16:creationId xmlns:a16="http://schemas.microsoft.com/office/drawing/2014/main" id="{2DDD9777-CF9A-46A4-8B74-76B90520DA88}"/>
                </a:ext>
              </a:extLst>
            </p:cNvPr>
            <p:cNvSpPr>
              <a:spLocks noChangeAspect="1"/>
            </p:cNvSpPr>
            <p:nvPr userDrawn="1"/>
          </p:nvSpPr>
          <p:spPr>
            <a:xfrm flipH="1">
              <a:off x="11489475" y="4550799"/>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5" name="Chord 374">
              <a:extLst>
                <a:ext uri="{FF2B5EF4-FFF2-40B4-BE49-F238E27FC236}">
                  <a16:creationId xmlns:a16="http://schemas.microsoft.com/office/drawing/2014/main" id="{91CEC378-8297-4056-8F13-129D45C23361}"/>
                </a:ext>
              </a:extLst>
            </p:cNvPr>
            <p:cNvSpPr>
              <a:spLocks noChangeAspect="1"/>
            </p:cNvSpPr>
            <p:nvPr userDrawn="1"/>
          </p:nvSpPr>
          <p:spPr>
            <a:xfrm flipH="1">
              <a:off x="9919813" y="6746029"/>
              <a:ext cx="149392" cy="149392"/>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6" name="Chord 375">
              <a:extLst>
                <a:ext uri="{FF2B5EF4-FFF2-40B4-BE49-F238E27FC236}">
                  <a16:creationId xmlns:a16="http://schemas.microsoft.com/office/drawing/2014/main" id="{3A74C7A2-AD14-4625-8E12-65B8346650C0}"/>
                </a:ext>
              </a:extLst>
            </p:cNvPr>
            <p:cNvSpPr>
              <a:spLocks noChangeAspect="1"/>
            </p:cNvSpPr>
            <p:nvPr userDrawn="1"/>
          </p:nvSpPr>
          <p:spPr>
            <a:xfrm flipH="1">
              <a:off x="6151551" y="6717004"/>
              <a:ext cx="224088" cy="224088"/>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7" name="Straight Connector 376">
              <a:extLst>
                <a:ext uri="{FF2B5EF4-FFF2-40B4-BE49-F238E27FC236}">
                  <a16:creationId xmlns:a16="http://schemas.microsoft.com/office/drawing/2014/main" id="{9F5DB11B-C551-4000-9F6B-339FC2034DBA}"/>
                </a:ext>
              </a:extLst>
            </p:cNvPr>
            <p:cNvCxnSpPr>
              <a:cxnSpLocks/>
              <a:stCxn id="375" idx="1"/>
              <a:endCxn id="363" idx="3"/>
            </p:cNvCxnSpPr>
            <p:nvPr userDrawn="1"/>
          </p:nvCxnSpPr>
          <p:spPr>
            <a:xfrm flipH="1" flipV="1">
              <a:off x="8879746" y="5764388"/>
              <a:ext cx="1040177" cy="106036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78" name="Straight Connector 377">
              <a:extLst>
                <a:ext uri="{FF2B5EF4-FFF2-40B4-BE49-F238E27FC236}">
                  <a16:creationId xmlns:a16="http://schemas.microsoft.com/office/drawing/2014/main" id="{B880F1D9-920B-4A2D-90F1-21329B0FCC1D}"/>
                </a:ext>
              </a:extLst>
            </p:cNvPr>
            <p:cNvCxnSpPr>
              <a:cxnSpLocks/>
              <a:stCxn id="397" idx="6"/>
              <a:endCxn id="371" idx="6"/>
            </p:cNvCxnSpPr>
            <p:nvPr userDrawn="1"/>
          </p:nvCxnSpPr>
          <p:spPr>
            <a:xfrm>
              <a:off x="1249806" y="3691601"/>
              <a:ext cx="1149266" cy="698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79" name="Straight Connector 378">
              <a:extLst>
                <a:ext uri="{FF2B5EF4-FFF2-40B4-BE49-F238E27FC236}">
                  <a16:creationId xmlns:a16="http://schemas.microsoft.com/office/drawing/2014/main" id="{2588E090-3BAA-4A70-B6A3-1605DF137B26}"/>
                </a:ext>
              </a:extLst>
            </p:cNvPr>
            <p:cNvCxnSpPr>
              <a:cxnSpLocks/>
              <a:stCxn id="394" idx="4"/>
              <a:endCxn id="400" idx="1"/>
            </p:cNvCxnSpPr>
            <p:nvPr userDrawn="1"/>
          </p:nvCxnSpPr>
          <p:spPr>
            <a:xfrm>
              <a:off x="181389" y="3694736"/>
              <a:ext cx="833340" cy="86259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80" name="Straight Connector 379">
              <a:extLst>
                <a:ext uri="{FF2B5EF4-FFF2-40B4-BE49-F238E27FC236}">
                  <a16:creationId xmlns:a16="http://schemas.microsoft.com/office/drawing/2014/main" id="{ABAE8F78-B344-4222-B30A-BB32018D61CB}"/>
                </a:ext>
              </a:extLst>
            </p:cNvPr>
            <p:cNvCxnSpPr>
              <a:cxnSpLocks/>
              <a:stCxn id="400" idx="4"/>
              <a:endCxn id="399" idx="0"/>
            </p:cNvCxnSpPr>
            <p:nvPr userDrawn="1"/>
          </p:nvCxnSpPr>
          <p:spPr>
            <a:xfrm flipH="1">
              <a:off x="990250" y="4724846"/>
              <a:ext cx="93868" cy="726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81" name="Straight Connector 380">
              <a:extLst>
                <a:ext uri="{FF2B5EF4-FFF2-40B4-BE49-F238E27FC236}">
                  <a16:creationId xmlns:a16="http://schemas.microsoft.com/office/drawing/2014/main" id="{F27556C6-C2E3-4452-A5E4-32E2940197D7}"/>
                </a:ext>
              </a:extLst>
            </p:cNvPr>
            <p:cNvCxnSpPr>
              <a:cxnSpLocks/>
              <a:stCxn id="398" idx="3"/>
            </p:cNvCxnSpPr>
            <p:nvPr userDrawn="1"/>
          </p:nvCxnSpPr>
          <p:spPr>
            <a:xfrm flipH="1">
              <a:off x="994391" y="6664731"/>
              <a:ext cx="195332" cy="1932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82" name="Straight Connector 381">
              <a:extLst>
                <a:ext uri="{FF2B5EF4-FFF2-40B4-BE49-F238E27FC236}">
                  <a16:creationId xmlns:a16="http://schemas.microsoft.com/office/drawing/2014/main" id="{CD762F0E-6E92-406E-A8F6-901073D53291}"/>
                </a:ext>
              </a:extLst>
            </p:cNvPr>
            <p:cNvCxnSpPr>
              <a:cxnSpLocks/>
              <a:stCxn id="398" idx="0"/>
              <a:endCxn id="399" idx="4"/>
            </p:cNvCxnSpPr>
            <p:nvPr userDrawn="1"/>
          </p:nvCxnSpPr>
          <p:spPr>
            <a:xfrm flipH="1" flipV="1">
              <a:off x="990250" y="5745345"/>
              <a:ext cx="303555" cy="66811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83" name="Straight Connector 382">
              <a:extLst>
                <a:ext uri="{FF2B5EF4-FFF2-40B4-BE49-F238E27FC236}">
                  <a16:creationId xmlns:a16="http://schemas.microsoft.com/office/drawing/2014/main" id="{0AE22761-7890-4226-B141-8F41B745299B}"/>
                </a:ext>
              </a:extLst>
            </p:cNvPr>
            <p:cNvCxnSpPr>
              <a:cxnSpLocks/>
              <a:stCxn id="408" idx="1"/>
              <a:endCxn id="394" idx="3"/>
            </p:cNvCxnSpPr>
            <p:nvPr userDrawn="1"/>
          </p:nvCxnSpPr>
          <p:spPr>
            <a:xfrm flipV="1">
              <a:off x="7025" y="3684478"/>
              <a:ext cx="62174" cy="103962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84" name="Straight Connector 383">
              <a:extLst>
                <a:ext uri="{FF2B5EF4-FFF2-40B4-BE49-F238E27FC236}">
                  <a16:creationId xmlns:a16="http://schemas.microsoft.com/office/drawing/2014/main" id="{14BF30D9-F27B-4D31-A3AA-C66ABADA7E00}"/>
                </a:ext>
              </a:extLst>
            </p:cNvPr>
            <p:cNvCxnSpPr>
              <a:cxnSpLocks/>
              <a:stCxn id="399" idx="2"/>
              <a:endCxn id="408" idx="0"/>
            </p:cNvCxnSpPr>
            <p:nvPr userDrawn="1"/>
          </p:nvCxnSpPr>
          <p:spPr>
            <a:xfrm flipH="1" flipV="1">
              <a:off x="4947" y="4947737"/>
              <a:ext cx="838109" cy="65041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85" name="Straight Connector 384">
              <a:extLst>
                <a:ext uri="{FF2B5EF4-FFF2-40B4-BE49-F238E27FC236}">
                  <a16:creationId xmlns:a16="http://schemas.microsoft.com/office/drawing/2014/main" id="{6FF3457E-B0D5-46F3-B9BE-37A4EE6B4F2F}"/>
                </a:ext>
              </a:extLst>
            </p:cNvPr>
            <p:cNvCxnSpPr>
              <a:cxnSpLocks/>
              <a:stCxn id="398" idx="1"/>
            </p:cNvCxnSpPr>
            <p:nvPr userDrawn="1"/>
          </p:nvCxnSpPr>
          <p:spPr>
            <a:xfrm flipH="1">
              <a:off x="0" y="6456567"/>
              <a:ext cx="1189723" cy="19055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86" name="Straight Connector 385">
              <a:extLst>
                <a:ext uri="{FF2B5EF4-FFF2-40B4-BE49-F238E27FC236}">
                  <a16:creationId xmlns:a16="http://schemas.microsoft.com/office/drawing/2014/main" id="{4F709E58-2A84-4E8E-B065-4742BB08F816}"/>
                </a:ext>
              </a:extLst>
            </p:cNvPr>
            <p:cNvCxnSpPr>
              <a:cxnSpLocks/>
              <a:stCxn id="371" idx="1"/>
              <a:endCxn id="278" idx="0"/>
            </p:cNvCxnSpPr>
            <p:nvPr userDrawn="1"/>
          </p:nvCxnSpPr>
          <p:spPr>
            <a:xfrm flipV="1">
              <a:off x="2590343" y="2989715"/>
              <a:ext cx="770893" cy="69249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87" name="Straight Connector 386">
              <a:extLst>
                <a:ext uri="{FF2B5EF4-FFF2-40B4-BE49-F238E27FC236}">
                  <a16:creationId xmlns:a16="http://schemas.microsoft.com/office/drawing/2014/main" id="{4BDF1C77-26CE-444F-A3D1-68CAC0F4E5F2}"/>
                </a:ext>
              </a:extLst>
            </p:cNvPr>
            <p:cNvCxnSpPr>
              <a:cxnSpLocks/>
              <a:stCxn id="396" idx="6"/>
              <a:endCxn id="395" idx="2"/>
            </p:cNvCxnSpPr>
            <p:nvPr userDrawn="1"/>
          </p:nvCxnSpPr>
          <p:spPr>
            <a:xfrm>
              <a:off x="683818" y="2689233"/>
              <a:ext cx="1046792" cy="26097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88" name="Straight Connector 387">
              <a:extLst>
                <a:ext uri="{FF2B5EF4-FFF2-40B4-BE49-F238E27FC236}">
                  <a16:creationId xmlns:a16="http://schemas.microsoft.com/office/drawing/2014/main" id="{3DED5268-BAA1-4A51-832C-C4E6FED47B77}"/>
                </a:ext>
              </a:extLst>
            </p:cNvPr>
            <p:cNvCxnSpPr>
              <a:cxnSpLocks/>
              <a:stCxn id="394" idx="7"/>
              <a:endCxn id="396" idx="3"/>
            </p:cNvCxnSpPr>
            <p:nvPr userDrawn="1"/>
          </p:nvCxnSpPr>
          <p:spPr>
            <a:xfrm flipV="1">
              <a:off x="206155" y="2793315"/>
              <a:ext cx="226387" cy="63057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89" name="Straight Connector 388">
              <a:extLst>
                <a:ext uri="{FF2B5EF4-FFF2-40B4-BE49-F238E27FC236}">
                  <a16:creationId xmlns:a16="http://schemas.microsoft.com/office/drawing/2014/main" id="{21674F67-6BFB-4FAF-8951-93A7C0E9C247}"/>
                </a:ext>
              </a:extLst>
            </p:cNvPr>
            <p:cNvCxnSpPr>
              <a:cxnSpLocks/>
              <a:stCxn id="394" idx="5"/>
              <a:endCxn id="397" idx="2"/>
            </p:cNvCxnSpPr>
            <p:nvPr userDrawn="1"/>
          </p:nvCxnSpPr>
          <p:spPr>
            <a:xfrm>
              <a:off x="267973" y="3622660"/>
              <a:ext cx="785574" cy="6894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90" name="Straight Connector 389">
              <a:extLst>
                <a:ext uri="{FF2B5EF4-FFF2-40B4-BE49-F238E27FC236}">
                  <a16:creationId xmlns:a16="http://schemas.microsoft.com/office/drawing/2014/main" id="{82860D0B-7438-4C0D-9DB6-EF0F84226305}"/>
                </a:ext>
              </a:extLst>
            </p:cNvPr>
            <p:cNvCxnSpPr>
              <a:cxnSpLocks/>
              <a:stCxn id="395" idx="3"/>
              <a:endCxn id="397" idx="7"/>
            </p:cNvCxnSpPr>
            <p:nvPr userDrawn="1"/>
          </p:nvCxnSpPr>
          <p:spPr>
            <a:xfrm flipH="1">
              <a:off x="1221065" y="3059892"/>
              <a:ext cx="554979" cy="56232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91" name="Straight Connector 390">
              <a:extLst>
                <a:ext uri="{FF2B5EF4-FFF2-40B4-BE49-F238E27FC236}">
                  <a16:creationId xmlns:a16="http://schemas.microsoft.com/office/drawing/2014/main" id="{17563254-62E3-4BCB-B9F2-5B0A5522DCB0}"/>
                </a:ext>
              </a:extLst>
            </p:cNvPr>
            <p:cNvCxnSpPr>
              <a:cxnSpLocks/>
              <a:stCxn id="397" idx="4"/>
              <a:endCxn id="400" idx="0"/>
            </p:cNvCxnSpPr>
            <p:nvPr userDrawn="1"/>
          </p:nvCxnSpPr>
          <p:spPr>
            <a:xfrm flipH="1">
              <a:off x="1084118" y="3789730"/>
              <a:ext cx="67559" cy="73885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92" name="Straight Connector 391">
              <a:extLst>
                <a:ext uri="{FF2B5EF4-FFF2-40B4-BE49-F238E27FC236}">
                  <a16:creationId xmlns:a16="http://schemas.microsoft.com/office/drawing/2014/main" id="{095FBFAD-C2D3-4677-A7C3-C3ED4C44AE89}"/>
                </a:ext>
              </a:extLst>
            </p:cNvPr>
            <p:cNvCxnSpPr>
              <a:cxnSpLocks/>
              <a:stCxn id="373" idx="2"/>
              <a:endCxn id="398" idx="2"/>
            </p:cNvCxnSpPr>
            <p:nvPr userDrawn="1"/>
          </p:nvCxnSpPr>
          <p:spPr>
            <a:xfrm flipH="1">
              <a:off x="1146611" y="6179786"/>
              <a:ext cx="1868537" cy="38086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93" name="Straight Connector 392">
              <a:extLst>
                <a:ext uri="{FF2B5EF4-FFF2-40B4-BE49-F238E27FC236}">
                  <a16:creationId xmlns:a16="http://schemas.microsoft.com/office/drawing/2014/main" id="{E85A8937-526E-44C7-A7AF-B2B1278D62E6}"/>
                </a:ext>
              </a:extLst>
            </p:cNvPr>
            <p:cNvCxnSpPr>
              <a:cxnSpLocks/>
              <a:endCxn id="398" idx="5"/>
            </p:cNvCxnSpPr>
            <p:nvPr userDrawn="1"/>
          </p:nvCxnSpPr>
          <p:spPr>
            <a:xfrm flipH="1" flipV="1">
              <a:off x="1397887" y="6664731"/>
              <a:ext cx="704210" cy="27636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394" name="Oval 393">
              <a:extLst>
                <a:ext uri="{FF2B5EF4-FFF2-40B4-BE49-F238E27FC236}">
                  <a16:creationId xmlns:a16="http://schemas.microsoft.com/office/drawing/2014/main" id="{42A1BE90-A2F3-4E4A-86CF-A0424FB2731F}"/>
                </a:ext>
              </a:extLst>
            </p:cNvPr>
            <p:cNvSpPr/>
            <p:nvPr userDrawn="1"/>
          </p:nvSpPr>
          <p:spPr>
            <a:xfrm rot="20563470">
              <a:off x="-9517" y="3406988"/>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5" name="Oval 394">
              <a:extLst>
                <a:ext uri="{FF2B5EF4-FFF2-40B4-BE49-F238E27FC236}">
                  <a16:creationId xmlns:a16="http://schemas.microsoft.com/office/drawing/2014/main" id="{1E41BD6E-3D78-40CB-98A7-A986943A84A7}"/>
                </a:ext>
              </a:extLst>
            </p:cNvPr>
            <p:cNvSpPr/>
            <p:nvPr userDrawn="1"/>
          </p:nvSpPr>
          <p:spPr>
            <a:xfrm>
              <a:off x="1730610" y="2795084"/>
              <a:ext cx="310242" cy="31024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6" name="Oval 395">
              <a:extLst>
                <a:ext uri="{FF2B5EF4-FFF2-40B4-BE49-F238E27FC236}">
                  <a16:creationId xmlns:a16="http://schemas.microsoft.com/office/drawing/2014/main" id="{D0137270-F7EC-4267-8CC2-8A6D79499BBA}"/>
                </a:ext>
              </a:extLst>
            </p:cNvPr>
            <p:cNvSpPr/>
            <p:nvPr userDrawn="1"/>
          </p:nvSpPr>
          <p:spPr>
            <a:xfrm>
              <a:off x="389430" y="2542039"/>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7" name="Oval 396">
              <a:extLst>
                <a:ext uri="{FF2B5EF4-FFF2-40B4-BE49-F238E27FC236}">
                  <a16:creationId xmlns:a16="http://schemas.microsoft.com/office/drawing/2014/main" id="{5ADD6054-52F4-459F-958A-09C57B30C367}"/>
                </a:ext>
              </a:extLst>
            </p:cNvPr>
            <p:cNvSpPr>
              <a:spLocks noChangeAspect="1"/>
            </p:cNvSpPr>
            <p:nvPr userDrawn="1"/>
          </p:nvSpPr>
          <p:spPr>
            <a:xfrm>
              <a:off x="1053547" y="3593471"/>
              <a:ext cx="196259" cy="196259"/>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8" name="Oval 397">
              <a:extLst>
                <a:ext uri="{FF2B5EF4-FFF2-40B4-BE49-F238E27FC236}">
                  <a16:creationId xmlns:a16="http://schemas.microsoft.com/office/drawing/2014/main" id="{8F173D68-508F-49BB-8F07-E45FB1559BD4}"/>
                </a:ext>
              </a:extLst>
            </p:cNvPr>
            <p:cNvSpPr>
              <a:spLocks noChangeAspect="1"/>
            </p:cNvSpPr>
            <p:nvPr userDrawn="1"/>
          </p:nvSpPr>
          <p:spPr>
            <a:xfrm>
              <a:off x="1146611" y="6413455"/>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9" name="Oval 398">
              <a:extLst>
                <a:ext uri="{FF2B5EF4-FFF2-40B4-BE49-F238E27FC236}">
                  <a16:creationId xmlns:a16="http://schemas.microsoft.com/office/drawing/2014/main" id="{49893196-886A-4592-8C8B-8D5EC7AAED33}"/>
                </a:ext>
              </a:extLst>
            </p:cNvPr>
            <p:cNvSpPr>
              <a:spLocks noChangeAspect="1"/>
            </p:cNvSpPr>
            <p:nvPr userDrawn="1"/>
          </p:nvSpPr>
          <p:spPr>
            <a:xfrm>
              <a:off x="843056" y="5450957"/>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0" name="Oval 399">
              <a:extLst>
                <a:ext uri="{FF2B5EF4-FFF2-40B4-BE49-F238E27FC236}">
                  <a16:creationId xmlns:a16="http://schemas.microsoft.com/office/drawing/2014/main" id="{CF79092E-BFA4-4503-82B6-917120974582}"/>
                </a:ext>
              </a:extLst>
            </p:cNvPr>
            <p:cNvSpPr>
              <a:spLocks noChangeAspect="1"/>
            </p:cNvSpPr>
            <p:nvPr userDrawn="1"/>
          </p:nvSpPr>
          <p:spPr>
            <a:xfrm>
              <a:off x="985988" y="4528587"/>
              <a:ext cx="196259" cy="196259"/>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1" name="Straight Connector 400">
              <a:extLst>
                <a:ext uri="{FF2B5EF4-FFF2-40B4-BE49-F238E27FC236}">
                  <a16:creationId xmlns:a16="http://schemas.microsoft.com/office/drawing/2014/main" id="{F14745B8-06E9-4280-8483-AF16DD583711}"/>
                </a:ext>
              </a:extLst>
            </p:cNvPr>
            <p:cNvCxnSpPr>
              <a:cxnSpLocks/>
              <a:stCxn id="400" idx="3"/>
            </p:cNvCxnSpPr>
            <p:nvPr userDrawn="1"/>
          </p:nvCxnSpPr>
          <p:spPr>
            <a:xfrm flipH="1">
              <a:off x="125106" y="4696105"/>
              <a:ext cx="889623" cy="16285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02" name="Straight Connector 401">
              <a:extLst>
                <a:ext uri="{FF2B5EF4-FFF2-40B4-BE49-F238E27FC236}">
                  <a16:creationId xmlns:a16="http://schemas.microsoft.com/office/drawing/2014/main" id="{2F4E623F-95AE-41B2-8811-03383896157F}"/>
                </a:ext>
              </a:extLst>
            </p:cNvPr>
            <p:cNvCxnSpPr>
              <a:cxnSpLocks/>
              <a:stCxn id="396" idx="4"/>
              <a:endCxn id="397" idx="1"/>
            </p:cNvCxnSpPr>
            <p:nvPr userDrawn="1"/>
          </p:nvCxnSpPr>
          <p:spPr>
            <a:xfrm>
              <a:off x="536624" y="2836427"/>
              <a:ext cx="545664" cy="78578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403" name="Oval 402">
              <a:extLst>
                <a:ext uri="{FF2B5EF4-FFF2-40B4-BE49-F238E27FC236}">
                  <a16:creationId xmlns:a16="http://schemas.microsoft.com/office/drawing/2014/main" id="{DC41E2DF-9E68-49C0-8AFF-75AEFF7C09D7}"/>
                </a:ext>
              </a:extLst>
            </p:cNvPr>
            <p:cNvSpPr>
              <a:spLocks noChangeAspect="1"/>
            </p:cNvSpPr>
            <p:nvPr userDrawn="1"/>
          </p:nvSpPr>
          <p:spPr>
            <a:xfrm>
              <a:off x="4972557" y="2874980"/>
              <a:ext cx="196259" cy="196259"/>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4" name="Straight Connector 403">
              <a:extLst>
                <a:ext uri="{FF2B5EF4-FFF2-40B4-BE49-F238E27FC236}">
                  <a16:creationId xmlns:a16="http://schemas.microsoft.com/office/drawing/2014/main" id="{A47C7AFE-772C-4719-AADF-7E3D4D93A38F}"/>
                </a:ext>
              </a:extLst>
            </p:cNvPr>
            <p:cNvCxnSpPr>
              <a:cxnSpLocks/>
              <a:stCxn id="403" idx="3"/>
              <a:endCxn id="367" idx="0"/>
            </p:cNvCxnSpPr>
            <p:nvPr userDrawn="1"/>
          </p:nvCxnSpPr>
          <p:spPr>
            <a:xfrm flipH="1">
              <a:off x="4536645" y="3042498"/>
              <a:ext cx="464653" cy="78199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05" name="Straight Connector 404">
              <a:extLst>
                <a:ext uri="{FF2B5EF4-FFF2-40B4-BE49-F238E27FC236}">
                  <a16:creationId xmlns:a16="http://schemas.microsoft.com/office/drawing/2014/main" id="{33E06932-50A7-4638-823E-CE6E8B8C028C}"/>
                </a:ext>
              </a:extLst>
            </p:cNvPr>
            <p:cNvCxnSpPr>
              <a:cxnSpLocks/>
              <a:stCxn id="403" idx="2"/>
              <a:endCxn id="278" idx="6"/>
            </p:cNvCxnSpPr>
            <p:nvPr userDrawn="1"/>
          </p:nvCxnSpPr>
          <p:spPr>
            <a:xfrm flipH="1" flipV="1">
              <a:off x="3501498" y="2915999"/>
              <a:ext cx="1471059" cy="57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06" name="Straight Connector 405">
              <a:extLst>
                <a:ext uri="{FF2B5EF4-FFF2-40B4-BE49-F238E27FC236}">
                  <a16:creationId xmlns:a16="http://schemas.microsoft.com/office/drawing/2014/main" id="{96418108-72CE-4D65-9BEB-383A470454B4}"/>
                </a:ext>
              </a:extLst>
            </p:cNvPr>
            <p:cNvCxnSpPr>
              <a:cxnSpLocks/>
              <a:stCxn id="396" idx="7"/>
              <a:endCxn id="280" idx="1"/>
            </p:cNvCxnSpPr>
            <p:nvPr userDrawn="1"/>
          </p:nvCxnSpPr>
          <p:spPr>
            <a:xfrm flipV="1">
              <a:off x="640706" y="1905029"/>
              <a:ext cx="785344" cy="68012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07" name="Straight Connector 406">
              <a:extLst>
                <a:ext uri="{FF2B5EF4-FFF2-40B4-BE49-F238E27FC236}">
                  <a16:creationId xmlns:a16="http://schemas.microsoft.com/office/drawing/2014/main" id="{16AA17A7-B811-47CB-A5B7-628B5F255F90}"/>
                </a:ext>
              </a:extLst>
            </p:cNvPr>
            <p:cNvCxnSpPr>
              <a:cxnSpLocks/>
              <a:endCxn id="396" idx="1"/>
            </p:cNvCxnSpPr>
            <p:nvPr userDrawn="1"/>
          </p:nvCxnSpPr>
          <p:spPr>
            <a:xfrm>
              <a:off x="-60734" y="2344833"/>
              <a:ext cx="493276" cy="24031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408" name="Chord 407">
              <a:extLst>
                <a:ext uri="{FF2B5EF4-FFF2-40B4-BE49-F238E27FC236}">
                  <a16:creationId xmlns:a16="http://schemas.microsoft.com/office/drawing/2014/main" id="{D60D32D5-BBBD-4EB4-A3DB-71D838F30D1D}"/>
                </a:ext>
              </a:extLst>
            </p:cNvPr>
            <p:cNvSpPr>
              <a:spLocks noChangeAspect="1"/>
            </p:cNvSpPr>
            <p:nvPr userDrawn="1"/>
          </p:nvSpPr>
          <p:spPr>
            <a:xfrm rot="5400000" flipH="1">
              <a:off x="-98982" y="4723943"/>
              <a:ext cx="224088" cy="224088"/>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9" name="Straight Connector 408">
              <a:extLst>
                <a:ext uri="{FF2B5EF4-FFF2-40B4-BE49-F238E27FC236}">
                  <a16:creationId xmlns:a16="http://schemas.microsoft.com/office/drawing/2014/main" id="{1C2D906E-4358-44E8-9B89-DFB4DBECE3E5}"/>
                </a:ext>
              </a:extLst>
            </p:cNvPr>
            <p:cNvCxnSpPr>
              <a:cxnSpLocks/>
              <a:stCxn id="399" idx="3"/>
            </p:cNvCxnSpPr>
            <p:nvPr userDrawn="1"/>
          </p:nvCxnSpPr>
          <p:spPr>
            <a:xfrm flipH="1">
              <a:off x="0" y="5702233"/>
              <a:ext cx="886168" cy="5647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10" name="Straight Connector 409">
              <a:extLst>
                <a:ext uri="{FF2B5EF4-FFF2-40B4-BE49-F238E27FC236}">
                  <a16:creationId xmlns:a16="http://schemas.microsoft.com/office/drawing/2014/main" id="{54694F99-42CE-4803-824B-3C023626D1D8}"/>
                </a:ext>
              </a:extLst>
            </p:cNvPr>
            <p:cNvCxnSpPr>
              <a:cxnSpLocks/>
              <a:stCxn id="395" idx="6"/>
              <a:endCxn id="278" idx="1"/>
            </p:cNvCxnSpPr>
            <p:nvPr userDrawn="1"/>
          </p:nvCxnSpPr>
          <p:spPr>
            <a:xfrm flipV="1">
              <a:off x="2040852" y="2934851"/>
              <a:ext cx="1254476" cy="1535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11" name="Straight Connector 410">
              <a:extLst>
                <a:ext uri="{FF2B5EF4-FFF2-40B4-BE49-F238E27FC236}">
                  <a16:creationId xmlns:a16="http://schemas.microsoft.com/office/drawing/2014/main" id="{D584BFA3-8537-49FF-AF6A-0DD7617C93B7}"/>
                </a:ext>
              </a:extLst>
            </p:cNvPr>
            <p:cNvCxnSpPr>
              <a:cxnSpLocks/>
              <a:stCxn id="395" idx="5"/>
              <a:endCxn id="371" idx="0"/>
            </p:cNvCxnSpPr>
            <p:nvPr userDrawn="1"/>
          </p:nvCxnSpPr>
          <p:spPr>
            <a:xfrm>
              <a:off x="1995418" y="3059892"/>
              <a:ext cx="515698" cy="58950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12" name="Straight Connector 411">
              <a:extLst>
                <a:ext uri="{FF2B5EF4-FFF2-40B4-BE49-F238E27FC236}">
                  <a16:creationId xmlns:a16="http://schemas.microsoft.com/office/drawing/2014/main" id="{B6D09C55-D31A-4FCF-86E3-CCA715977B8A}"/>
                </a:ext>
              </a:extLst>
            </p:cNvPr>
            <p:cNvCxnSpPr>
              <a:cxnSpLocks/>
              <a:stCxn id="280" idx="0"/>
              <a:endCxn id="395" idx="0"/>
            </p:cNvCxnSpPr>
            <p:nvPr userDrawn="1"/>
          </p:nvCxnSpPr>
          <p:spPr>
            <a:xfrm>
              <a:off x="1505277" y="1937846"/>
              <a:ext cx="380454" cy="85723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13" name="Straight Connector 412">
              <a:extLst>
                <a:ext uri="{FF2B5EF4-FFF2-40B4-BE49-F238E27FC236}">
                  <a16:creationId xmlns:a16="http://schemas.microsoft.com/office/drawing/2014/main" id="{3CC6E058-58B3-4674-B70B-1912B137B1FA}"/>
                </a:ext>
              </a:extLst>
            </p:cNvPr>
            <p:cNvCxnSpPr>
              <a:cxnSpLocks/>
              <a:stCxn id="400" idx="5"/>
              <a:endCxn id="372" idx="7"/>
            </p:cNvCxnSpPr>
            <p:nvPr userDrawn="1"/>
          </p:nvCxnSpPr>
          <p:spPr>
            <a:xfrm>
              <a:off x="1153506" y="4696105"/>
              <a:ext cx="1042227" cy="36414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14" name="Straight Connector 413">
              <a:extLst>
                <a:ext uri="{FF2B5EF4-FFF2-40B4-BE49-F238E27FC236}">
                  <a16:creationId xmlns:a16="http://schemas.microsoft.com/office/drawing/2014/main" id="{CAF214E4-7EDA-4BD3-AEB3-464F66A40373}"/>
                </a:ext>
              </a:extLst>
            </p:cNvPr>
            <p:cNvCxnSpPr>
              <a:cxnSpLocks/>
              <a:stCxn id="367" idx="7"/>
              <a:endCxn id="278" idx="7"/>
            </p:cNvCxnSpPr>
            <p:nvPr userDrawn="1"/>
          </p:nvCxnSpPr>
          <p:spPr>
            <a:xfrm flipH="1" flipV="1">
              <a:off x="3446634" y="2981907"/>
              <a:ext cx="1005609" cy="85776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15" name="Straight Connector 414">
              <a:extLst>
                <a:ext uri="{FF2B5EF4-FFF2-40B4-BE49-F238E27FC236}">
                  <a16:creationId xmlns:a16="http://schemas.microsoft.com/office/drawing/2014/main" id="{4F3DCB98-7EC5-4B76-9F86-2286BD3DF978}"/>
                </a:ext>
              </a:extLst>
            </p:cNvPr>
            <p:cNvCxnSpPr>
              <a:cxnSpLocks/>
              <a:stCxn id="296" idx="7"/>
              <a:endCxn id="403" idx="0"/>
            </p:cNvCxnSpPr>
            <p:nvPr userDrawn="1"/>
          </p:nvCxnSpPr>
          <p:spPr>
            <a:xfrm>
              <a:off x="5065787" y="2247314"/>
              <a:ext cx="4900" cy="62766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16" name="Straight Connector 415">
              <a:extLst>
                <a:ext uri="{FF2B5EF4-FFF2-40B4-BE49-F238E27FC236}">
                  <a16:creationId xmlns:a16="http://schemas.microsoft.com/office/drawing/2014/main" id="{61EC3735-0930-4B23-ABDD-58207C339D49}"/>
                </a:ext>
              </a:extLst>
            </p:cNvPr>
            <p:cNvCxnSpPr>
              <a:cxnSpLocks/>
              <a:stCxn id="370" idx="7"/>
              <a:endCxn id="285" idx="0"/>
            </p:cNvCxnSpPr>
            <p:nvPr userDrawn="1"/>
          </p:nvCxnSpPr>
          <p:spPr>
            <a:xfrm flipH="1" flipV="1">
              <a:off x="6285610" y="2383792"/>
              <a:ext cx="270102" cy="78461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17" name="Straight Connector 416">
              <a:extLst>
                <a:ext uri="{FF2B5EF4-FFF2-40B4-BE49-F238E27FC236}">
                  <a16:creationId xmlns:a16="http://schemas.microsoft.com/office/drawing/2014/main" id="{954215C5-676D-4B2F-96EA-332630DCB107}"/>
                </a:ext>
              </a:extLst>
            </p:cNvPr>
            <p:cNvCxnSpPr>
              <a:cxnSpLocks/>
              <a:stCxn id="370" idx="6"/>
              <a:endCxn id="403" idx="5"/>
            </p:cNvCxnSpPr>
            <p:nvPr userDrawn="1"/>
          </p:nvCxnSpPr>
          <p:spPr>
            <a:xfrm flipH="1" flipV="1">
              <a:off x="5140075" y="3042498"/>
              <a:ext cx="1393759" cy="17872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18" name="Straight Connector 417">
              <a:extLst>
                <a:ext uri="{FF2B5EF4-FFF2-40B4-BE49-F238E27FC236}">
                  <a16:creationId xmlns:a16="http://schemas.microsoft.com/office/drawing/2014/main" id="{221C9011-BB03-4CA1-A56C-5D8F09CFE23D}"/>
                </a:ext>
              </a:extLst>
            </p:cNvPr>
            <p:cNvCxnSpPr>
              <a:cxnSpLocks/>
              <a:stCxn id="286" idx="0"/>
              <a:endCxn id="370" idx="1"/>
            </p:cNvCxnSpPr>
            <p:nvPr userDrawn="1"/>
          </p:nvCxnSpPr>
          <p:spPr>
            <a:xfrm flipH="1">
              <a:off x="6661348" y="1834225"/>
              <a:ext cx="1076455" cy="133418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19" name="Straight Connector 418">
              <a:extLst>
                <a:ext uri="{FF2B5EF4-FFF2-40B4-BE49-F238E27FC236}">
                  <a16:creationId xmlns:a16="http://schemas.microsoft.com/office/drawing/2014/main" id="{4287ECEE-6AAD-49E2-9397-9B30FCB92BEC}"/>
                </a:ext>
              </a:extLst>
            </p:cNvPr>
            <p:cNvCxnSpPr>
              <a:cxnSpLocks/>
              <a:stCxn id="426" idx="0"/>
              <a:endCxn id="425" idx="4"/>
            </p:cNvCxnSpPr>
            <p:nvPr userDrawn="1"/>
          </p:nvCxnSpPr>
          <p:spPr>
            <a:xfrm>
              <a:off x="9621563" y="3044363"/>
              <a:ext cx="760622" cy="3161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20" name="Straight Connector 419">
              <a:extLst>
                <a:ext uri="{FF2B5EF4-FFF2-40B4-BE49-F238E27FC236}">
                  <a16:creationId xmlns:a16="http://schemas.microsoft.com/office/drawing/2014/main" id="{91621CC5-CE46-4BB4-9D89-4C754A9F5CE1}"/>
                </a:ext>
              </a:extLst>
            </p:cNvPr>
            <p:cNvCxnSpPr>
              <a:cxnSpLocks/>
              <a:stCxn id="294" idx="0"/>
              <a:endCxn id="425" idx="5"/>
            </p:cNvCxnSpPr>
            <p:nvPr userDrawn="1"/>
          </p:nvCxnSpPr>
          <p:spPr>
            <a:xfrm>
              <a:off x="10349083" y="2680523"/>
              <a:ext cx="90128" cy="61593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21" name="Straight Connector 420">
              <a:extLst>
                <a:ext uri="{FF2B5EF4-FFF2-40B4-BE49-F238E27FC236}">
                  <a16:creationId xmlns:a16="http://schemas.microsoft.com/office/drawing/2014/main" id="{BB6AF694-5C90-4810-8FF1-49B68D7B095A}"/>
                </a:ext>
              </a:extLst>
            </p:cNvPr>
            <p:cNvCxnSpPr>
              <a:cxnSpLocks/>
              <a:stCxn id="293" idx="0"/>
              <a:endCxn id="426" idx="6"/>
            </p:cNvCxnSpPr>
            <p:nvPr userDrawn="1"/>
          </p:nvCxnSpPr>
          <p:spPr>
            <a:xfrm>
              <a:off x="9306676" y="1739765"/>
              <a:ext cx="245878" cy="116196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22" name="Straight Connector 421">
              <a:extLst>
                <a:ext uri="{FF2B5EF4-FFF2-40B4-BE49-F238E27FC236}">
                  <a16:creationId xmlns:a16="http://schemas.microsoft.com/office/drawing/2014/main" id="{81DA5051-6B46-4351-9FCE-824BC35CACE3}"/>
                </a:ext>
              </a:extLst>
            </p:cNvPr>
            <p:cNvCxnSpPr>
              <a:cxnSpLocks/>
              <a:stCxn id="370" idx="1"/>
              <a:endCxn id="427" idx="5"/>
            </p:cNvCxnSpPr>
            <p:nvPr userDrawn="1"/>
          </p:nvCxnSpPr>
          <p:spPr>
            <a:xfrm>
              <a:off x="6661348" y="3168408"/>
              <a:ext cx="1391015" cy="1902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23" name="Straight Connector 422">
              <a:extLst>
                <a:ext uri="{FF2B5EF4-FFF2-40B4-BE49-F238E27FC236}">
                  <a16:creationId xmlns:a16="http://schemas.microsoft.com/office/drawing/2014/main" id="{623B1A3F-1A1E-4963-86CB-5BDEA110138B}"/>
                </a:ext>
              </a:extLst>
            </p:cNvPr>
            <p:cNvCxnSpPr>
              <a:cxnSpLocks/>
              <a:stCxn id="286" idx="0"/>
              <a:endCxn id="427" idx="5"/>
            </p:cNvCxnSpPr>
            <p:nvPr userDrawn="1"/>
          </p:nvCxnSpPr>
          <p:spPr>
            <a:xfrm>
              <a:off x="7737803" y="1834225"/>
              <a:ext cx="314560" cy="13532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24" name="Straight Connector 423">
              <a:extLst>
                <a:ext uri="{FF2B5EF4-FFF2-40B4-BE49-F238E27FC236}">
                  <a16:creationId xmlns:a16="http://schemas.microsoft.com/office/drawing/2014/main" id="{F01DDCED-8FEB-4EE2-9EAD-E3A2D2DB1E19}"/>
                </a:ext>
              </a:extLst>
            </p:cNvPr>
            <p:cNvCxnSpPr>
              <a:cxnSpLocks/>
              <a:stCxn id="427" idx="7"/>
              <a:endCxn id="426" idx="4"/>
            </p:cNvCxnSpPr>
            <p:nvPr userDrawn="1"/>
          </p:nvCxnSpPr>
          <p:spPr>
            <a:xfrm flipV="1">
              <a:off x="8152134" y="2970735"/>
              <a:ext cx="1257783" cy="25141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425" name="Oval 424">
              <a:extLst>
                <a:ext uri="{FF2B5EF4-FFF2-40B4-BE49-F238E27FC236}">
                  <a16:creationId xmlns:a16="http://schemas.microsoft.com/office/drawing/2014/main" id="{573081BE-6B30-4857-B71A-60E3D0934DF5}"/>
                </a:ext>
              </a:extLst>
            </p:cNvPr>
            <p:cNvSpPr/>
            <p:nvPr userDrawn="1"/>
          </p:nvSpPr>
          <p:spPr>
            <a:xfrm rot="17350916" flipV="1">
              <a:off x="10375964" y="3285269"/>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6" name="Oval 425">
              <a:extLst>
                <a:ext uri="{FF2B5EF4-FFF2-40B4-BE49-F238E27FC236}">
                  <a16:creationId xmlns:a16="http://schemas.microsoft.com/office/drawing/2014/main" id="{CD4A745D-CB3E-4925-BA45-A5FD3E8D3D3A}"/>
                </a:ext>
              </a:extLst>
            </p:cNvPr>
            <p:cNvSpPr/>
            <p:nvPr userDrawn="1"/>
          </p:nvSpPr>
          <p:spPr>
            <a:xfrm rot="17350916" flipV="1">
              <a:off x="9403696" y="2895505"/>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7" name="Oval 426">
              <a:extLst>
                <a:ext uri="{FF2B5EF4-FFF2-40B4-BE49-F238E27FC236}">
                  <a16:creationId xmlns:a16="http://schemas.microsoft.com/office/drawing/2014/main" id="{05E32368-B255-41C9-BA97-68EA70C0AD66}"/>
                </a:ext>
              </a:extLst>
            </p:cNvPr>
            <p:cNvSpPr>
              <a:spLocks noChangeAspect="1"/>
            </p:cNvSpPr>
            <p:nvPr userDrawn="1"/>
          </p:nvSpPr>
          <p:spPr>
            <a:xfrm rot="17350916" flipV="1">
              <a:off x="8010198" y="317998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28" name="Straight Connector 427">
              <a:extLst>
                <a:ext uri="{FF2B5EF4-FFF2-40B4-BE49-F238E27FC236}">
                  <a16:creationId xmlns:a16="http://schemas.microsoft.com/office/drawing/2014/main" id="{DB05B640-9491-4D1F-97D2-D88120244D56}"/>
                </a:ext>
              </a:extLst>
            </p:cNvPr>
            <p:cNvCxnSpPr>
              <a:cxnSpLocks/>
              <a:stCxn id="291" idx="0"/>
              <a:endCxn id="425" idx="7"/>
            </p:cNvCxnSpPr>
            <p:nvPr userDrawn="1"/>
          </p:nvCxnSpPr>
          <p:spPr>
            <a:xfrm flipH="1">
              <a:off x="10588868" y="2983008"/>
              <a:ext cx="1256853" cy="36550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29" name="Straight Connector 428">
              <a:extLst>
                <a:ext uri="{FF2B5EF4-FFF2-40B4-BE49-F238E27FC236}">
                  <a16:creationId xmlns:a16="http://schemas.microsoft.com/office/drawing/2014/main" id="{9119C421-9774-4384-AE76-0EF5E30B8A5F}"/>
                </a:ext>
              </a:extLst>
            </p:cNvPr>
            <p:cNvCxnSpPr>
              <a:cxnSpLocks/>
              <a:endCxn id="291" idx="7"/>
            </p:cNvCxnSpPr>
            <p:nvPr userDrawn="1"/>
          </p:nvCxnSpPr>
          <p:spPr>
            <a:xfrm flipH="1" flipV="1">
              <a:off x="11930123" y="2967834"/>
              <a:ext cx="291194" cy="28684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847202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nd slide layout">
    <p:bg>
      <p:bgPr>
        <a:gradFill>
          <a:gsLst>
            <a:gs pos="0">
              <a:schemeClr val="accent1"/>
            </a:gs>
            <a:gs pos="27000">
              <a:schemeClr val="accent1">
                <a:lumMod val="70000"/>
                <a:lumOff val="30000"/>
              </a:schemeClr>
            </a:gs>
            <a:gs pos="50000">
              <a:schemeClr val="accent1">
                <a:lumMod val="60000"/>
                <a:lumOff val="40000"/>
              </a:schemeClr>
            </a:gs>
            <a:gs pos="73000">
              <a:schemeClr val="accent1">
                <a:lumMod val="70000"/>
                <a:lumOff val="30000"/>
              </a:schemeClr>
            </a:gs>
            <a:gs pos="100000">
              <a:schemeClr val="accent1"/>
            </a:gs>
          </a:gsLst>
          <a:lin ang="16200000" scaled="1"/>
        </a:gradFill>
        <a:effectLst/>
      </p:bgPr>
    </p:bg>
    <p:spTree>
      <p:nvGrpSpPr>
        <p:cNvPr id="1" name=""/>
        <p:cNvGrpSpPr/>
        <p:nvPr/>
      </p:nvGrpSpPr>
      <p:grpSpPr>
        <a:xfrm>
          <a:off x="0" y="0"/>
          <a:ext cx="0" cy="0"/>
          <a:chOff x="0" y="0"/>
          <a:chExt cx="0" cy="0"/>
        </a:xfrm>
      </p:grpSpPr>
      <p:grpSp>
        <p:nvGrpSpPr>
          <p:cNvPr id="216" name="Group 215">
            <a:extLst>
              <a:ext uri="{FF2B5EF4-FFF2-40B4-BE49-F238E27FC236}">
                <a16:creationId xmlns:a16="http://schemas.microsoft.com/office/drawing/2014/main" id="{FA95BF33-C57A-4E51-9F0A-7D62355C6247}"/>
              </a:ext>
            </a:extLst>
          </p:cNvPr>
          <p:cNvGrpSpPr/>
          <p:nvPr userDrawn="1"/>
        </p:nvGrpSpPr>
        <p:grpSpPr>
          <a:xfrm>
            <a:off x="-98982" y="-104349"/>
            <a:ext cx="12408253" cy="7045442"/>
            <a:chOff x="-98982" y="-104349"/>
            <a:chExt cx="12408253" cy="7045442"/>
          </a:xfrm>
          <a:solidFill>
            <a:schemeClr val="bg1">
              <a:alpha val="15000"/>
            </a:schemeClr>
          </a:solidFill>
        </p:grpSpPr>
        <p:cxnSp>
          <p:nvCxnSpPr>
            <p:cNvPr id="217" name="Straight Connector 216">
              <a:extLst>
                <a:ext uri="{FF2B5EF4-FFF2-40B4-BE49-F238E27FC236}">
                  <a16:creationId xmlns:a16="http://schemas.microsoft.com/office/drawing/2014/main" id="{737C4BB6-E1C4-4EA5-A71F-F22CEC058B42}"/>
                </a:ext>
              </a:extLst>
            </p:cNvPr>
            <p:cNvCxnSpPr>
              <a:cxnSpLocks/>
              <a:stCxn id="280" idx="7"/>
              <a:endCxn id="278" idx="2"/>
            </p:cNvCxnSpPr>
            <p:nvPr userDrawn="1"/>
          </p:nvCxnSpPr>
          <p:spPr>
            <a:xfrm>
              <a:off x="1584504" y="1905029"/>
              <a:ext cx="1703016" cy="94442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8" name="Straight Connector 217">
              <a:extLst>
                <a:ext uri="{FF2B5EF4-FFF2-40B4-BE49-F238E27FC236}">
                  <a16:creationId xmlns:a16="http://schemas.microsoft.com/office/drawing/2014/main" id="{A56CA28F-0A2E-4DFF-9710-072C78C72039}"/>
                </a:ext>
              </a:extLst>
            </p:cNvPr>
            <p:cNvCxnSpPr>
              <a:cxnSpLocks/>
              <a:stCxn id="278" idx="4"/>
              <a:endCxn id="297" idx="1"/>
            </p:cNvCxnSpPr>
            <p:nvPr userDrawn="1"/>
          </p:nvCxnSpPr>
          <p:spPr>
            <a:xfrm flipV="1">
              <a:off x="3427782" y="2205662"/>
              <a:ext cx="482924" cy="57007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4F202152-D20C-4E20-96BC-C09BE505382E}"/>
                </a:ext>
              </a:extLst>
            </p:cNvPr>
            <p:cNvCxnSpPr>
              <a:cxnSpLocks/>
              <a:stCxn id="283" idx="2"/>
              <a:endCxn id="295" idx="6"/>
            </p:cNvCxnSpPr>
            <p:nvPr userDrawn="1"/>
          </p:nvCxnSpPr>
          <p:spPr>
            <a:xfrm flipH="1">
              <a:off x="4004116" y="998896"/>
              <a:ext cx="1032867" cy="4144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a:extLst>
                <a:ext uri="{FF2B5EF4-FFF2-40B4-BE49-F238E27FC236}">
                  <a16:creationId xmlns:a16="http://schemas.microsoft.com/office/drawing/2014/main" id="{32E04C25-0B3B-4199-982C-3F0588F0D52C}"/>
                </a:ext>
              </a:extLst>
            </p:cNvPr>
            <p:cNvCxnSpPr>
              <a:cxnSpLocks/>
              <a:stCxn id="297" idx="5"/>
              <a:endCxn id="283" idx="1"/>
            </p:cNvCxnSpPr>
            <p:nvPr userDrawn="1"/>
          </p:nvCxnSpPr>
          <p:spPr>
            <a:xfrm flipV="1">
              <a:off x="4016342" y="1082390"/>
              <a:ext cx="1055225" cy="10176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9430E6A9-30EE-4669-9646-763681D715BF}"/>
                </a:ext>
              </a:extLst>
            </p:cNvPr>
            <p:cNvCxnSpPr>
              <a:cxnSpLocks/>
              <a:stCxn id="278" idx="5"/>
              <a:endCxn id="296" idx="1"/>
            </p:cNvCxnSpPr>
            <p:nvPr userDrawn="1"/>
          </p:nvCxnSpPr>
          <p:spPr>
            <a:xfrm flipV="1">
              <a:off x="3493690" y="2247314"/>
              <a:ext cx="1466461" cy="58328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30119286-CF1F-4FD8-9031-01698C06D661}"/>
                </a:ext>
              </a:extLst>
            </p:cNvPr>
            <p:cNvCxnSpPr>
              <a:cxnSpLocks/>
              <a:stCxn id="283" idx="0"/>
              <a:endCxn id="296" idx="4"/>
            </p:cNvCxnSpPr>
            <p:nvPr userDrawn="1"/>
          </p:nvCxnSpPr>
          <p:spPr>
            <a:xfrm flipH="1">
              <a:off x="5012969" y="1116974"/>
              <a:ext cx="142092" cy="100282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589E5E4B-8CBC-48CD-B3BB-3A9F7E693CC0}"/>
                </a:ext>
              </a:extLst>
            </p:cNvPr>
            <p:cNvCxnSpPr>
              <a:cxnSpLocks/>
              <a:stCxn id="297" idx="3"/>
              <a:endCxn id="295" idx="0"/>
            </p:cNvCxnSpPr>
            <p:nvPr userDrawn="1"/>
          </p:nvCxnSpPr>
          <p:spPr>
            <a:xfrm flipH="1" flipV="1">
              <a:off x="3892072" y="1525433"/>
              <a:ext cx="18633" cy="5745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4" name="Straight Connector 223">
              <a:extLst>
                <a:ext uri="{FF2B5EF4-FFF2-40B4-BE49-F238E27FC236}">
                  <a16:creationId xmlns:a16="http://schemas.microsoft.com/office/drawing/2014/main" id="{802676D9-6471-43A6-A284-1DCB6929616B}"/>
                </a:ext>
              </a:extLst>
            </p:cNvPr>
            <p:cNvCxnSpPr>
              <a:cxnSpLocks/>
              <a:stCxn id="403" idx="7"/>
              <a:endCxn id="285" idx="1"/>
            </p:cNvCxnSpPr>
            <p:nvPr userDrawn="1"/>
          </p:nvCxnSpPr>
          <p:spPr>
            <a:xfrm flipV="1">
              <a:off x="5140075" y="2350975"/>
              <a:ext cx="1066308" cy="5527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5" name="Straight Connector 224">
              <a:extLst>
                <a:ext uri="{FF2B5EF4-FFF2-40B4-BE49-F238E27FC236}">
                  <a16:creationId xmlns:a16="http://schemas.microsoft.com/office/drawing/2014/main" id="{C06DBD86-3006-4732-9BAC-BBB135240153}"/>
                </a:ext>
              </a:extLst>
            </p:cNvPr>
            <p:cNvCxnSpPr>
              <a:cxnSpLocks/>
              <a:stCxn id="283" idx="7"/>
              <a:endCxn id="285" idx="3"/>
            </p:cNvCxnSpPr>
            <p:nvPr userDrawn="1"/>
          </p:nvCxnSpPr>
          <p:spPr>
            <a:xfrm>
              <a:off x="5238555" y="1082390"/>
              <a:ext cx="967828" cy="111013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8984B6D6-9D30-42AD-A3F6-C0EB48C9A10E}"/>
                </a:ext>
              </a:extLst>
            </p:cNvPr>
            <p:cNvCxnSpPr>
              <a:cxnSpLocks/>
              <a:stCxn id="282" idx="3"/>
            </p:cNvCxnSpPr>
            <p:nvPr userDrawn="1"/>
          </p:nvCxnSpPr>
          <p:spPr>
            <a:xfrm flipH="1" flipV="1">
              <a:off x="3211650" y="18443"/>
              <a:ext cx="498790" cy="58289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21B13C85-45F1-4449-87EA-659F8083D057}"/>
                </a:ext>
              </a:extLst>
            </p:cNvPr>
            <p:cNvCxnSpPr>
              <a:cxnSpLocks/>
              <a:stCxn id="297" idx="6"/>
              <a:endCxn id="296" idx="2"/>
            </p:cNvCxnSpPr>
            <p:nvPr userDrawn="1"/>
          </p:nvCxnSpPr>
          <p:spPr>
            <a:xfrm>
              <a:off x="4038220" y="2152844"/>
              <a:ext cx="900054" cy="4165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826FC837-BB97-47B5-BE56-C69026DF96B2}"/>
                </a:ext>
              </a:extLst>
            </p:cNvPr>
            <p:cNvCxnSpPr>
              <a:cxnSpLocks/>
              <a:stCxn id="282" idx="0"/>
              <a:endCxn id="295" idx="4"/>
            </p:cNvCxnSpPr>
            <p:nvPr userDrawn="1"/>
          </p:nvCxnSpPr>
          <p:spPr>
            <a:xfrm>
              <a:off x="3789668" y="792604"/>
              <a:ext cx="102405" cy="50874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0DF67CE1-4D0F-45BD-AB23-9C5FD9677852}"/>
                </a:ext>
              </a:extLst>
            </p:cNvPr>
            <p:cNvCxnSpPr>
              <a:cxnSpLocks/>
              <a:stCxn id="296" idx="6"/>
              <a:endCxn id="285" idx="2"/>
            </p:cNvCxnSpPr>
            <p:nvPr userDrawn="1"/>
          </p:nvCxnSpPr>
          <p:spPr>
            <a:xfrm>
              <a:off x="5087665" y="2194496"/>
              <a:ext cx="1085901" cy="7725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255E0FEE-E5C9-4711-B79D-39E4C5C8DC53}"/>
                </a:ext>
              </a:extLst>
            </p:cNvPr>
            <p:cNvCxnSpPr>
              <a:cxnSpLocks/>
              <a:stCxn id="284" idx="0"/>
              <a:endCxn id="285" idx="4"/>
            </p:cNvCxnSpPr>
            <p:nvPr userDrawn="1"/>
          </p:nvCxnSpPr>
          <p:spPr>
            <a:xfrm>
              <a:off x="6243041" y="1291086"/>
              <a:ext cx="42569" cy="86861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1064B988-16DF-4522-A98D-CF1210615C61}"/>
                </a:ext>
              </a:extLst>
            </p:cNvPr>
            <p:cNvCxnSpPr>
              <a:cxnSpLocks/>
              <a:stCxn id="287" idx="1"/>
              <a:endCxn id="285" idx="5"/>
            </p:cNvCxnSpPr>
            <p:nvPr userDrawn="1"/>
          </p:nvCxnSpPr>
          <p:spPr>
            <a:xfrm flipH="1">
              <a:off x="6364837" y="570689"/>
              <a:ext cx="1332558" cy="162183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2BF25A3C-75FB-4E63-91A8-7A8830A0173F}"/>
                </a:ext>
              </a:extLst>
            </p:cNvPr>
            <p:cNvCxnSpPr>
              <a:cxnSpLocks/>
              <a:stCxn id="287" idx="0"/>
              <a:endCxn id="286" idx="4"/>
            </p:cNvCxnSpPr>
            <p:nvPr userDrawn="1"/>
          </p:nvCxnSpPr>
          <p:spPr>
            <a:xfrm flipH="1">
              <a:off x="7737803" y="592567"/>
              <a:ext cx="12410" cy="10175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3" name="Straight Connector 232">
              <a:extLst>
                <a:ext uri="{FF2B5EF4-FFF2-40B4-BE49-F238E27FC236}">
                  <a16:creationId xmlns:a16="http://schemas.microsoft.com/office/drawing/2014/main" id="{0091C0D4-398C-4982-A762-B48C3022D722}"/>
                </a:ext>
              </a:extLst>
            </p:cNvPr>
            <p:cNvCxnSpPr>
              <a:cxnSpLocks/>
              <a:stCxn id="286" idx="2"/>
              <a:endCxn id="285" idx="6"/>
            </p:cNvCxnSpPr>
            <p:nvPr userDrawn="1"/>
          </p:nvCxnSpPr>
          <p:spPr>
            <a:xfrm flipH="1">
              <a:off x="6397654" y="1722181"/>
              <a:ext cx="1228105" cy="54956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4" name="Straight Connector 233">
              <a:extLst>
                <a:ext uri="{FF2B5EF4-FFF2-40B4-BE49-F238E27FC236}">
                  <a16:creationId xmlns:a16="http://schemas.microsoft.com/office/drawing/2014/main" id="{D317DA7B-41D7-4753-93BF-B1D2B43520BC}"/>
                </a:ext>
              </a:extLst>
            </p:cNvPr>
            <p:cNvCxnSpPr>
              <a:cxnSpLocks/>
              <a:stCxn id="286" idx="7"/>
              <a:endCxn id="426" idx="5"/>
            </p:cNvCxnSpPr>
            <p:nvPr userDrawn="1"/>
          </p:nvCxnSpPr>
          <p:spPr>
            <a:xfrm>
              <a:off x="7817030" y="1801408"/>
              <a:ext cx="1649913" cy="110528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5" name="Straight Connector 234">
              <a:extLst>
                <a:ext uri="{FF2B5EF4-FFF2-40B4-BE49-F238E27FC236}">
                  <a16:creationId xmlns:a16="http://schemas.microsoft.com/office/drawing/2014/main" id="{D3A08CCB-19E5-414F-8C33-A4C6D10A5B6E}"/>
                </a:ext>
              </a:extLst>
            </p:cNvPr>
            <p:cNvCxnSpPr>
              <a:cxnSpLocks/>
              <a:stCxn id="286" idx="6"/>
              <a:endCxn id="293" idx="2"/>
            </p:cNvCxnSpPr>
            <p:nvPr userDrawn="1"/>
          </p:nvCxnSpPr>
          <p:spPr>
            <a:xfrm flipV="1">
              <a:off x="7849847" y="1627721"/>
              <a:ext cx="1344785" cy="9445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id="{0596D937-3CEE-499B-9D67-01F71D5D5298}"/>
                </a:ext>
              </a:extLst>
            </p:cNvPr>
            <p:cNvCxnSpPr>
              <a:cxnSpLocks/>
              <a:stCxn id="293" idx="7"/>
              <a:endCxn id="294" idx="3"/>
            </p:cNvCxnSpPr>
            <p:nvPr userDrawn="1"/>
          </p:nvCxnSpPr>
          <p:spPr>
            <a:xfrm>
              <a:off x="9385903" y="1706948"/>
              <a:ext cx="910362" cy="84606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7" name="Straight Connector 236">
              <a:extLst>
                <a:ext uri="{FF2B5EF4-FFF2-40B4-BE49-F238E27FC236}">
                  <a16:creationId xmlns:a16="http://schemas.microsoft.com/office/drawing/2014/main" id="{9BFC7FFE-64B7-46B0-9E55-9E37B2F1DC4E}"/>
                </a:ext>
              </a:extLst>
            </p:cNvPr>
            <p:cNvCxnSpPr>
              <a:cxnSpLocks/>
              <a:stCxn id="279" idx="0"/>
              <a:endCxn id="278" idx="3"/>
            </p:cNvCxnSpPr>
            <p:nvPr userDrawn="1"/>
          </p:nvCxnSpPr>
          <p:spPr>
            <a:xfrm>
              <a:off x="2865686" y="1745404"/>
              <a:ext cx="476698" cy="103814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8" name="Straight Connector 237">
              <a:extLst>
                <a:ext uri="{FF2B5EF4-FFF2-40B4-BE49-F238E27FC236}">
                  <a16:creationId xmlns:a16="http://schemas.microsoft.com/office/drawing/2014/main" id="{E6CF532A-CA99-4828-86DE-A7333CA1F5F0}"/>
                </a:ext>
              </a:extLst>
            </p:cNvPr>
            <p:cNvCxnSpPr>
              <a:cxnSpLocks/>
              <a:stCxn id="295" idx="2"/>
              <a:endCxn id="279" idx="6"/>
            </p:cNvCxnSpPr>
            <p:nvPr userDrawn="1"/>
          </p:nvCxnSpPr>
          <p:spPr>
            <a:xfrm flipH="1">
              <a:off x="2983764" y="1413389"/>
              <a:ext cx="796264" cy="21393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9" name="Straight Connector 238">
              <a:extLst>
                <a:ext uri="{FF2B5EF4-FFF2-40B4-BE49-F238E27FC236}">
                  <a16:creationId xmlns:a16="http://schemas.microsoft.com/office/drawing/2014/main" id="{FD6294E4-CA43-45F8-8997-50F00240D993}"/>
                </a:ext>
              </a:extLst>
            </p:cNvPr>
            <p:cNvCxnSpPr>
              <a:cxnSpLocks/>
              <a:stCxn id="282" idx="1"/>
              <a:endCxn id="279" idx="5"/>
            </p:cNvCxnSpPr>
            <p:nvPr userDrawn="1"/>
          </p:nvCxnSpPr>
          <p:spPr>
            <a:xfrm flipH="1">
              <a:off x="2949180" y="759787"/>
              <a:ext cx="761261" cy="78404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a16="http://schemas.microsoft.com/office/drawing/2014/main" id="{05A02C9A-17D1-4CF8-AAC4-4F81836AE348}"/>
                </a:ext>
              </a:extLst>
            </p:cNvPr>
            <p:cNvCxnSpPr>
              <a:cxnSpLocks/>
              <a:stCxn id="281" idx="7"/>
              <a:endCxn id="279" idx="3"/>
            </p:cNvCxnSpPr>
            <p:nvPr userDrawn="1"/>
          </p:nvCxnSpPr>
          <p:spPr>
            <a:xfrm>
              <a:off x="2026273" y="811101"/>
              <a:ext cx="755920" cy="73273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1" name="Straight Connector 240">
              <a:extLst>
                <a:ext uri="{FF2B5EF4-FFF2-40B4-BE49-F238E27FC236}">
                  <a16:creationId xmlns:a16="http://schemas.microsoft.com/office/drawing/2014/main" id="{E3BB06D7-80F2-47E8-B3E9-685272E54AC4}"/>
                </a:ext>
              </a:extLst>
            </p:cNvPr>
            <p:cNvCxnSpPr>
              <a:cxnSpLocks/>
              <a:stCxn id="280" idx="6"/>
              <a:endCxn id="279" idx="2"/>
            </p:cNvCxnSpPr>
            <p:nvPr userDrawn="1"/>
          </p:nvCxnSpPr>
          <p:spPr>
            <a:xfrm flipV="1">
              <a:off x="1617321" y="1627326"/>
              <a:ext cx="1130287" cy="19847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2" name="Straight Connector 241">
              <a:extLst>
                <a:ext uri="{FF2B5EF4-FFF2-40B4-BE49-F238E27FC236}">
                  <a16:creationId xmlns:a16="http://schemas.microsoft.com/office/drawing/2014/main" id="{93EB449C-983E-4418-9160-E12195FA08CC}"/>
                </a:ext>
              </a:extLst>
            </p:cNvPr>
            <p:cNvCxnSpPr>
              <a:cxnSpLocks/>
              <a:stCxn id="300" idx="7"/>
              <a:endCxn id="280" idx="3"/>
            </p:cNvCxnSpPr>
            <p:nvPr userDrawn="1"/>
          </p:nvCxnSpPr>
          <p:spPr>
            <a:xfrm>
              <a:off x="562732" y="991183"/>
              <a:ext cx="863318" cy="75539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3" name="Straight Connector 242">
              <a:extLst>
                <a:ext uri="{FF2B5EF4-FFF2-40B4-BE49-F238E27FC236}">
                  <a16:creationId xmlns:a16="http://schemas.microsoft.com/office/drawing/2014/main" id="{197AB6A5-5073-487A-922A-F37C3EB92A4C}"/>
                </a:ext>
              </a:extLst>
            </p:cNvPr>
            <p:cNvCxnSpPr>
              <a:cxnSpLocks/>
              <a:stCxn id="300" idx="6"/>
              <a:endCxn id="281" idx="2"/>
            </p:cNvCxnSpPr>
            <p:nvPr userDrawn="1"/>
          </p:nvCxnSpPr>
          <p:spPr>
            <a:xfrm flipV="1">
              <a:off x="584609" y="758283"/>
              <a:ext cx="1314149" cy="18008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4" name="Straight Connector 243">
              <a:extLst>
                <a:ext uri="{FF2B5EF4-FFF2-40B4-BE49-F238E27FC236}">
                  <a16:creationId xmlns:a16="http://schemas.microsoft.com/office/drawing/2014/main" id="{F69E20A9-2F47-4B7E-BA09-654C8006D820}"/>
                </a:ext>
              </a:extLst>
            </p:cNvPr>
            <p:cNvCxnSpPr>
              <a:cxnSpLocks/>
              <a:stCxn id="300" idx="5"/>
            </p:cNvCxnSpPr>
            <p:nvPr userDrawn="1"/>
          </p:nvCxnSpPr>
          <p:spPr>
            <a:xfrm flipV="1">
              <a:off x="562732" y="7695"/>
              <a:ext cx="830501" cy="87785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5" name="Straight Connector 244">
              <a:extLst>
                <a:ext uri="{FF2B5EF4-FFF2-40B4-BE49-F238E27FC236}">
                  <a16:creationId xmlns:a16="http://schemas.microsoft.com/office/drawing/2014/main" id="{0B1255A2-6273-4D37-95C0-82ADB5CE8F83}"/>
                </a:ext>
              </a:extLst>
            </p:cNvPr>
            <p:cNvCxnSpPr>
              <a:cxnSpLocks/>
              <a:stCxn id="281" idx="4"/>
            </p:cNvCxnSpPr>
            <p:nvPr userDrawn="1"/>
          </p:nvCxnSpPr>
          <p:spPr>
            <a:xfrm flipH="1" flipV="1">
              <a:off x="1913190" y="8940"/>
              <a:ext cx="60264" cy="6746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6" name="Straight Connector 245">
              <a:extLst>
                <a:ext uri="{FF2B5EF4-FFF2-40B4-BE49-F238E27FC236}">
                  <a16:creationId xmlns:a16="http://schemas.microsoft.com/office/drawing/2014/main" id="{88615052-5F95-403B-BE90-E7FDC1AA7750}"/>
                </a:ext>
              </a:extLst>
            </p:cNvPr>
            <p:cNvCxnSpPr>
              <a:cxnSpLocks/>
              <a:stCxn id="281" idx="5"/>
            </p:cNvCxnSpPr>
            <p:nvPr userDrawn="1"/>
          </p:nvCxnSpPr>
          <p:spPr>
            <a:xfrm flipV="1">
              <a:off x="2026273" y="21571"/>
              <a:ext cx="969507" cy="6838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7" name="Straight Connector 246">
              <a:extLst>
                <a:ext uri="{FF2B5EF4-FFF2-40B4-BE49-F238E27FC236}">
                  <a16:creationId xmlns:a16="http://schemas.microsoft.com/office/drawing/2014/main" id="{1757F5DA-C00F-487E-8177-B9A428AC65A1}"/>
                </a:ext>
              </a:extLst>
            </p:cNvPr>
            <p:cNvCxnSpPr>
              <a:cxnSpLocks/>
              <a:stCxn id="282" idx="5"/>
            </p:cNvCxnSpPr>
            <p:nvPr userDrawn="1"/>
          </p:nvCxnSpPr>
          <p:spPr>
            <a:xfrm flipV="1">
              <a:off x="3868895" y="-11241"/>
              <a:ext cx="430441" cy="61257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8" name="Straight Connector 247">
              <a:extLst>
                <a:ext uri="{FF2B5EF4-FFF2-40B4-BE49-F238E27FC236}">
                  <a16:creationId xmlns:a16="http://schemas.microsoft.com/office/drawing/2014/main" id="{13607132-D07E-4408-8601-97F058FB0C1D}"/>
                </a:ext>
              </a:extLst>
            </p:cNvPr>
            <p:cNvCxnSpPr>
              <a:cxnSpLocks/>
              <a:stCxn id="281" idx="6"/>
              <a:endCxn id="282" idx="2"/>
            </p:cNvCxnSpPr>
            <p:nvPr userDrawn="1"/>
          </p:nvCxnSpPr>
          <p:spPr>
            <a:xfrm flipV="1">
              <a:off x="2048150" y="680560"/>
              <a:ext cx="1629474" cy="7772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9" name="Straight Connector 248">
              <a:extLst>
                <a:ext uri="{FF2B5EF4-FFF2-40B4-BE49-F238E27FC236}">
                  <a16:creationId xmlns:a16="http://schemas.microsoft.com/office/drawing/2014/main" id="{63ED6090-8FCE-4F51-AA0D-A39417855296}"/>
                </a:ext>
              </a:extLst>
            </p:cNvPr>
            <p:cNvCxnSpPr>
              <a:cxnSpLocks/>
              <a:stCxn id="282" idx="6"/>
              <a:endCxn id="283" idx="3"/>
            </p:cNvCxnSpPr>
            <p:nvPr userDrawn="1"/>
          </p:nvCxnSpPr>
          <p:spPr>
            <a:xfrm>
              <a:off x="3901712" y="680560"/>
              <a:ext cx="1169856" cy="23484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0" name="Straight Connector 249">
              <a:extLst>
                <a:ext uri="{FF2B5EF4-FFF2-40B4-BE49-F238E27FC236}">
                  <a16:creationId xmlns:a16="http://schemas.microsoft.com/office/drawing/2014/main" id="{512163E1-2B4F-4694-9C25-2C698018E5D3}"/>
                </a:ext>
              </a:extLst>
            </p:cNvPr>
            <p:cNvCxnSpPr>
              <a:cxnSpLocks/>
              <a:stCxn id="284" idx="2"/>
              <a:endCxn id="283" idx="6"/>
            </p:cNvCxnSpPr>
            <p:nvPr userDrawn="1"/>
          </p:nvCxnSpPr>
          <p:spPr>
            <a:xfrm flipH="1" flipV="1">
              <a:off x="5273139" y="998896"/>
              <a:ext cx="895205" cy="2174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1" name="Straight Connector 250">
              <a:extLst>
                <a:ext uri="{FF2B5EF4-FFF2-40B4-BE49-F238E27FC236}">
                  <a16:creationId xmlns:a16="http://schemas.microsoft.com/office/drawing/2014/main" id="{E2800622-8CE4-4141-A264-CDFFCF418C1D}"/>
                </a:ext>
              </a:extLst>
            </p:cNvPr>
            <p:cNvCxnSpPr>
              <a:cxnSpLocks/>
              <a:stCxn id="305" idx="0"/>
              <a:endCxn id="283" idx="5"/>
            </p:cNvCxnSpPr>
            <p:nvPr userDrawn="1"/>
          </p:nvCxnSpPr>
          <p:spPr>
            <a:xfrm flipH="1">
              <a:off x="5238555" y="-6145"/>
              <a:ext cx="1269576" cy="92154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2" name="Straight Connector 251">
              <a:extLst>
                <a:ext uri="{FF2B5EF4-FFF2-40B4-BE49-F238E27FC236}">
                  <a16:creationId xmlns:a16="http://schemas.microsoft.com/office/drawing/2014/main" id="{1243E183-86F0-4935-BCE5-74717A2C2654}"/>
                </a:ext>
              </a:extLst>
            </p:cNvPr>
            <p:cNvCxnSpPr>
              <a:cxnSpLocks/>
              <a:endCxn id="283" idx="4"/>
            </p:cNvCxnSpPr>
            <p:nvPr userDrawn="1"/>
          </p:nvCxnSpPr>
          <p:spPr>
            <a:xfrm>
              <a:off x="4883094" y="-29536"/>
              <a:ext cx="271967" cy="91035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3" name="Straight Connector 252">
              <a:extLst>
                <a:ext uri="{FF2B5EF4-FFF2-40B4-BE49-F238E27FC236}">
                  <a16:creationId xmlns:a16="http://schemas.microsoft.com/office/drawing/2014/main" id="{DF875C66-258B-47B5-9E91-C997B5873132}"/>
                </a:ext>
              </a:extLst>
            </p:cNvPr>
            <p:cNvCxnSpPr>
              <a:cxnSpLocks/>
              <a:stCxn id="305" idx="2"/>
              <a:endCxn id="284" idx="4"/>
            </p:cNvCxnSpPr>
            <p:nvPr userDrawn="1"/>
          </p:nvCxnSpPr>
          <p:spPr>
            <a:xfrm flipH="1">
              <a:off x="6243041" y="-5452"/>
              <a:ext cx="339634" cy="11471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4" name="Straight Connector 253">
              <a:extLst>
                <a:ext uri="{FF2B5EF4-FFF2-40B4-BE49-F238E27FC236}">
                  <a16:creationId xmlns:a16="http://schemas.microsoft.com/office/drawing/2014/main" id="{85C7ACC4-4A6C-40FD-9603-17B6EDE05149}"/>
                </a:ext>
              </a:extLst>
            </p:cNvPr>
            <p:cNvCxnSpPr>
              <a:cxnSpLocks/>
              <a:stCxn id="287" idx="2"/>
              <a:endCxn id="284" idx="6"/>
            </p:cNvCxnSpPr>
            <p:nvPr userDrawn="1"/>
          </p:nvCxnSpPr>
          <p:spPr>
            <a:xfrm flipH="1">
              <a:off x="6317737" y="517871"/>
              <a:ext cx="1357780" cy="69851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5" name="Straight Connector 254">
              <a:extLst>
                <a:ext uri="{FF2B5EF4-FFF2-40B4-BE49-F238E27FC236}">
                  <a16:creationId xmlns:a16="http://schemas.microsoft.com/office/drawing/2014/main" id="{ECFB937C-B31A-452B-AAE5-B3BC3419376D}"/>
                </a:ext>
              </a:extLst>
            </p:cNvPr>
            <p:cNvCxnSpPr>
              <a:cxnSpLocks/>
              <a:stCxn id="287" idx="4"/>
            </p:cNvCxnSpPr>
            <p:nvPr userDrawn="1"/>
          </p:nvCxnSpPr>
          <p:spPr>
            <a:xfrm flipV="1">
              <a:off x="7750213" y="54467"/>
              <a:ext cx="93642" cy="38870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6" name="Straight Connector 255">
              <a:extLst>
                <a:ext uri="{FF2B5EF4-FFF2-40B4-BE49-F238E27FC236}">
                  <a16:creationId xmlns:a16="http://schemas.microsoft.com/office/drawing/2014/main" id="{19DB800C-C6AD-4CEA-A735-2E91F3A8855A}"/>
                </a:ext>
              </a:extLst>
            </p:cNvPr>
            <p:cNvCxnSpPr>
              <a:cxnSpLocks/>
              <a:stCxn id="288" idx="3"/>
            </p:cNvCxnSpPr>
            <p:nvPr userDrawn="1"/>
          </p:nvCxnSpPr>
          <p:spPr>
            <a:xfrm flipH="1" flipV="1">
              <a:off x="8652184" y="-11241"/>
              <a:ext cx="511421" cy="35677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A3BDB236-ABAC-47B6-BAA0-9BBEFD13BBA5}"/>
                </a:ext>
              </a:extLst>
            </p:cNvPr>
            <p:cNvCxnSpPr>
              <a:cxnSpLocks/>
              <a:stCxn id="288" idx="2"/>
              <a:endCxn id="287" idx="6"/>
            </p:cNvCxnSpPr>
            <p:nvPr userDrawn="1"/>
          </p:nvCxnSpPr>
          <p:spPr>
            <a:xfrm flipH="1">
              <a:off x="7824909" y="424760"/>
              <a:ext cx="1305879" cy="93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8" name="Straight Connector 257">
              <a:extLst>
                <a:ext uri="{FF2B5EF4-FFF2-40B4-BE49-F238E27FC236}">
                  <a16:creationId xmlns:a16="http://schemas.microsoft.com/office/drawing/2014/main" id="{E2A56C18-6990-4239-A312-63C58E7850FE}"/>
                </a:ext>
              </a:extLst>
            </p:cNvPr>
            <p:cNvCxnSpPr>
              <a:cxnSpLocks/>
              <a:stCxn id="293" idx="4"/>
              <a:endCxn id="288" idx="0"/>
            </p:cNvCxnSpPr>
            <p:nvPr userDrawn="1"/>
          </p:nvCxnSpPr>
          <p:spPr>
            <a:xfrm flipH="1" flipV="1">
              <a:off x="9242832" y="536804"/>
              <a:ext cx="63844" cy="9788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73F1E362-5DC5-42F3-9EC6-155B62DCB3A1}"/>
                </a:ext>
              </a:extLst>
            </p:cNvPr>
            <p:cNvCxnSpPr>
              <a:cxnSpLocks/>
              <a:stCxn id="292" idx="3"/>
              <a:endCxn id="288" idx="7"/>
            </p:cNvCxnSpPr>
            <p:nvPr userDrawn="1"/>
          </p:nvCxnSpPr>
          <p:spPr>
            <a:xfrm flipH="1" flipV="1">
              <a:off x="9322059" y="503987"/>
              <a:ext cx="1572968" cy="6496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0" name="Straight Connector 259">
              <a:extLst>
                <a:ext uri="{FF2B5EF4-FFF2-40B4-BE49-F238E27FC236}">
                  <a16:creationId xmlns:a16="http://schemas.microsoft.com/office/drawing/2014/main" id="{025B29C7-32AF-4CB1-9BC9-59971F01D0A7}"/>
                </a:ext>
              </a:extLst>
            </p:cNvPr>
            <p:cNvCxnSpPr>
              <a:cxnSpLocks/>
              <a:stCxn id="292" idx="2"/>
              <a:endCxn id="293" idx="6"/>
            </p:cNvCxnSpPr>
            <p:nvPr userDrawn="1"/>
          </p:nvCxnSpPr>
          <p:spPr>
            <a:xfrm flipH="1">
              <a:off x="9418720" y="1237716"/>
              <a:ext cx="1459318" cy="3900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1" name="Straight Connector 260">
              <a:extLst>
                <a:ext uri="{FF2B5EF4-FFF2-40B4-BE49-F238E27FC236}">
                  <a16:creationId xmlns:a16="http://schemas.microsoft.com/office/drawing/2014/main" id="{1870040E-C401-4FAB-956E-AF3634F4C505}"/>
                </a:ext>
              </a:extLst>
            </p:cNvPr>
            <p:cNvCxnSpPr>
              <a:cxnSpLocks/>
              <a:stCxn id="292" idx="1"/>
              <a:endCxn id="294" idx="4"/>
            </p:cNvCxnSpPr>
            <p:nvPr userDrawn="1"/>
          </p:nvCxnSpPr>
          <p:spPr>
            <a:xfrm flipH="1">
              <a:off x="10349083" y="1309164"/>
              <a:ext cx="576378" cy="122196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2" name="Straight Connector 261">
              <a:extLst>
                <a:ext uri="{FF2B5EF4-FFF2-40B4-BE49-F238E27FC236}">
                  <a16:creationId xmlns:a16="http://schemas.microsoft.com/office/drawing/2014/main" id="{DCBC7802-ABE6-4DFB-931D-CFA87AC634DC}"/>
                </a:ext>
              </a:extLst>
            </p:cNvPr>
            <p:cNvCxnSpPr>
              <a:cxnSpLocks/>
              <a:stCxn id="290" idx="1"/>
              <a:endCxn id="294" idx="5"/>
            </p:cNvCxnSpPr>
            <p:nvPr userDrawn="1"/>
          </p:nvCxnSpPr>
          <p:spPr>
            <a:xfrm flipH="1">
              <a:off x="10401901" y="1774673"/>
              <a:ext cx="1757220" cy="7783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3" name="Straight Connector 262">
              <a:extLst>
                <a:ext uri="{FF2B5EF4-FFF2-40B4-BE49-F238E27FC236}">
                  <a16:creationId xmlns:a16="http://schemas.microsoft.com/office/drawing/2014/main" id="{507C7098-268D-4F0A-89C3-982B76282D8A}"/>
                </a:ext>
              </a:extLst>
            </p:cNvPr>
            <p:cNvCxnSpPr>
              <a:cxnSpLocks/>
              <a:stCxn id="290" idx="0"/>
              <a:endCxn id="291" idx="4"/>
            </p:cNvCxnSpPr>
            <p:nvPr userDrawn="1"/>
          </p:nvCxnSpPr>
          <p:spPr>
            <a:xfrm flipH="1">
              <a:off x="11893491" y="1806534"/>
              <a:ext cx="313099" cy="9575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4" name="Straight Connector 263">
              <a:extLst>
                <a:ext uri="{FF2B5EF4-FFF2-40B4-BE49-F238E27FC236}">
                  <a16:creationId xmlns:a16="http://schemas.microsoft.com/office/drawing/2014/main" id="{9B8BF76E-96F2-4451-98C0-B860A09D588C}"/>
                </a:ext>
              </a:extLst>
            </p:cNvPr>
            <p:cNvCxnSpPr>
              <a:cxnSpLocks/>
              <a:stCxn id="362" idx="7"/>
              <a:endCxn id="427" idx="1"/>
            </p:cNvCxnSpPr>
            <p:nvPr userDrawn="1"/>
          </p:nvCxnSpPr>
          <p:spPr>
            <a:xfrm flipH="1" flipV="1">
              <a:off x="8117425" y="3321916"/>
              <a:ext cx="642685" cy="110611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5" name="Straight Connector 264">
              <a:extLst>
                <a:ext uri="{FF2B5EF4-FFF2-40B4-BE49-F238E27FC236}">
                  <a16:creationId xmlns:a16="http://schemas.microsoft.com/office/drawing/2014/main" id="{C240DD52-1B0F-4A04-8477-1578163B958A}"/>
                </a:ext>
              </a:extLst>
            </p:cNvPr>
            <p:cNvCxnSpPr>
              <a:cxnSpLocks/>
              <a:endCxn id="289" idx="6"/>
            </p:cNvCxnSpPr>
            <p:nvPr userDrawn="1"/>
          </p:nvCxnSpPr>
          <p:spPr>
            <a:xfrm flipH="1">
              <a:off x="11941804" y="350882"/>
              <a:ext cx="294325" cy="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6" name="Straight Connector 265">
              <a:extLst>
                <a:ext uri="{FF2B5EF4-FFF2-40B4-BE49-F238E27FC236}">
                  <a16:creationId xmlns:a16="http://schemas.microsoft.com/office/drawing/2014/main" id="{211BB15C-AFD0-4287-BF1E-FABC11044DB3}"/>
                </a:ext>
              </a:extLst>
            </p:cNvPr>
            <p:cNvCxnSpPr>
              <a:cxnSpLocks/>
              <a:stCxn id="362" idx="0"/>
              <a:endCxn id="426" idx="3"/>
            </p:cNvCxnSpPr>
            <p:nvPr userDrawn="1"/>
          </p:nvCxnSpPr>
          <p:spPr>
            <a:xfrm flipV="1">
              <a:off x="8839337" y="3056346"/>
              <a:ext cx="575543" cy="133887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7" name="Straight Connector 266">
              <a:extLst>
                <a:ext uri="{FF2B5EF4-FFF2-40B4-BE49-F238E27FC236}">
                  <a16:creationId xmlns:a16="http://schemas.microsoft.com/office/drawing/2014/main" id="{21F3B7D4-5789-4FBC-B4A0-79F1CC735D11}"/>
                </a:ext>
              </a:extLst>
            </p:cNvPr>
            <p:cNvCxnSpPr>
              <a:cxnSpLocks/>
              <a:stCxn id="374" idx="0"/>
              <a:endCxn id="425" idx="0"/>
            </p:cNvCxnSpPr>
            <p:nvPr userDrawn="1"/>
          </p:nvCxnSpPr>
          <p:spPr>
            <a:xfrm flipH="1" flipV="1">
              <a:off x="10593831" y="3434127"/>
              <a:ext cx="970340" cy="111667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a16="http://schemas.microsoft.com/office/drawing/2014/main" id="{DE12D406-B5EF-4F2A-BD39-30501292730A}"/>
                </a:ext>
              </a:extLst>
            </p:cNvPr>
            <p:cNvCxnSpPr>
              <a:cxnSpLocks/>
              <a:stCxn id="374" idx="1"/>
              <a:endCxn id="291" idx="0"/>
            </p:cNvCxnSpPr>
            <p:nvPr userDrawn="1"/>
          </p:nvCxnSpPr>
          <p:spPr>
            <a:xfrm flipV="1">
              <a:off x="11616989" y="2983008"/>
              <a:ext cx="228732" cy="15896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9" name="Straight Connector 268">
              <a:extLst>
                <a:ext uri="{FF2B5EF4-FFF2-40B4-BE49-F238E27FC236}">
                  <a16:creationId xmlns:a16="http://schemas.microsoft.com/office/drawing/2014/main" id="{DBBA0795-5646-4061-BE06-EBEF777AF61F}"/>
                </a:ext>
              </a:extLst>
            </p:cNvPr>
            <p:cNvCxnSpPr>
              <a:cxnSpLocks/>
              <a:stCxn id="291" idx="2"/>
              <a:endCxn id="294" idx="6"/>
            </p:cNvCxnSpPr>
            <p:nvPr userDrawn="1"/>
          </p:nvCxnSpPr>
          <p:spPr>
            <a:xfrm flipH="1" flipV="1">
              <a:off x="10423779" y="2605827"/>
              <a:ext cx="1336358" cy="24382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70" name="Straight Connector 269">
              <a:extLst>
                <a:ext uri="{FF2B5EF4-FFF2-40B4-BE49-F238E27FC236}">
                  <a16:creationId xmlns:a16="http://schemas.microsoft.com/office/drawing/2014/main" id="{DF099256-2594-46B7-BA1D-4778B90A6827}"/>
                </a:ext>
              </a:extLst>
            </p:cNvPr>
            <p:cNvCxnSpPr>
              <a:cxnSpLocks/>
              <a:stCxn id="290" idx="2"/>
              <a:endCxn id="292" idx="6"/>
            </p:cNvCxnSpPr>
            <p:nvPr userDrawn="1"/>
          </p:nvCxnSpPr>
          <p:spPr>
            <a:xfrm flipH="1" flipV="1">
              <a:off x="11097954" y="1194675"/>
              <a:ext cx="1050131" cy="52390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71" name="Straight Connector 270">
              <a:extLst>
                <a:ext uri="{FF2B5EF4-FFF2-40B4-BE49-F238E27FC236}">
                  <a16:creationId xmlns:a16="http://schemas.microsoft.com/office/drawing/2014/main" id="{B7FBB941-E1C5-4D5E-BB74-6272B5429E0B}"/>
                </a:ext>
              </a:extLst>
            </p:cNvPr>
            <p:cNvCxnSpPr>
              <a:cxnSpLocks/>
              <a:stCxn id="289" idx="1"/>
              <a:endCxn id="292" idx="5"/>
            </p:cNvCxnSpPr>
            <p:nvPr userDrawn="1"/>
          </p:nvCxnSpPr>
          <p:spPr>
            <a:xfrm flipH="1">
              <a:off x="11050531" y="430109"/>
              <a:ext cx="700002" cy="69311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72" name="Straight Connector 271">
              <a:extLst>
                <a:ext uri="{FF2B5EF4-FFF2-40B4-BE49-F238E27FC236}">
                  <a16:creationId xmlns:a16="http://schemas.microsoft.com/office/drawing/2014/main" id="{A75C91B7-AF8A-4691-B539-B5FFC7E2903E}"/>
                </a:ext>
              </a:extLst>
            </p:cNvPr>
            <p:cNvCxnSpPr>
              <a:cxnSpLocks/>
              <a:stCxn id="289" idx="3"/>
              <a:endCxn id="306" idx="1"/>
            </p:cNvCxnSpPr>
            <p:nvPr userDrawn="1"/>
          </p:nvCxnSpPr>
          <p:spPr>
            <a:xfrm flipH="1" flipV="1">
              <a:off x="10480717" y="1658"/>
              <a:ext cx="1269816" cy="26999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73" name="Straight Connector 272">
              <a:extLst>
                <a:ext uri="{FF2B5EF4-FFF2-40B4-BE49-F238E27FC236}">
                  <a16:creationId xmlns:a16="http://schemas.microsoft.com/office/drawing/2014/main" id="{4FF69525-20AE-4D31-AE43-85C88D03D5B2}"/>
                </a:ext>
              </a:extLst>
            </p:cNvPr>
            <p:cNvCxnSpPr>
              <a:cxnSpLocks/>
              <a:stCxn id="292" idx="4"/>
              <a:endCxn id="306" idx="2"/>
            </p:cNvCxnSpPr>
            <p:nvPr userDrawn="1"/>
          </p:nvCxnSpPr>
          <p:spPr>
            <a:xfrm flipH="1" flipV="1">
              <a:off x="10368902" y="619"/>
              <a:ext cx="597574" cy="110561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74" name="Straight Connector 273">
              <a:extLst>
                <a:ext uri="{FF2B5EF4-FFF2-40B4-BE49-F238E27FC236}">
                  <a16:creationId xmlns:a16="http://schemas.microsoft.com/office/drawing/2014/main" id="{767DF7A1-3BCE-4C50-A72A-D96080965A74}"/>
                </a:ext>
              </a:extLst>
            </p:cNvPr>
            <p:cNvCxnSpPr>
              <a:cxnSpLocks/>
              <a:stCxn id="288" idx="5"/>
              <a:endCxn id="306" idx="0"/>
            </p:cNvCxnSpPr>
            <p:nvPr userDrawn="1"/>
          </p:nvCxnSpPr>
          <p:spPr>
            <a:xfrm flipV="1">
              <a:off x="9322059" y="-420"/>
              <a:ext cx="935027" cy="34595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75" name="Straight Connector 274">
              <a:extLst>
                <a:ext uri="{FF2B5EF4-FFF2-40B4-BE49-F238E27FC236}">
                  <a16:creationId xmlns:a16="http://schemas.microsoft.com/office/drawing/2014/main" id="{FEE99231-0032-4547-8D61-8BBE2D637328}"/>
                </a:ext>
              </a:extLst>
            </p:cNvPr>
            <p:cNvCxnSpPr>
              <a:cxnSpLocks/>
              <a:stCxn id="289" idx="7"/>
              <a:endCxn id="290" idx="3"/>
            </p:cNvCxnSpPr>
            <p:nvPr userDrawn="1"/>
          </p:nvCxnSpPr>
          <p:spPr>
            <a:xfrm>
              <a:off x="11908987" y="430109"/>
              <a:ext cx="270959" cy="124100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76" name="Straight Connector 275">
              <a:extLst>
                <a:ext uri="{FF2B5EF4-FFF2-40B4-BE49-F238E27FC236}">
                  <a16:creationId xmlns:a16="http://schemas.microsoft.com/office/drawing/2014/main" id="{662C8885-CB77-4E91-A512-46568A8B99FA}"/>
                </a:ext>
              </a:extLst>
            </p:cNvPr>
            <p:cNvCxnSpPr>
              <a:cxnSpLocks/>
              <a:stCxn id="287" idx="7"/>
              <a:endCxn id="293" idx="3"/>
            </p:cNvCxnSpPr>
            <p:nvPr userDrawn="1"/>
          </p:nvCxnSpPr>
          <p:spPr>
            <a:xfrm>
              <a:off x="7803031" y="570690"/>
              <a:ext cx="1424418" cy="9778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77" name="Straight Connector 276">
              <a:extLst>
                <a:ext uri="{FF2B5EF4-FFF2-40B4-BE49-F238E27FC236}">
                  <a16:creationId xmlns:a16="http://schemas.microsoft.com/office/drawing/2014/main" id="{9D223472-4242-406A-84A0-39555CEFAB66}"/>
                </a:ext>
              </a:extLst>
            </p:cNvPr>
            <p:cNvCxnSpPr>
              <a:cxnSpLocks/>
              <a:endCxn id="289" idx="4"/>
            </p:cNvCxnSpPr>
            <p:nvPr userDrawn="1"/>
          </p:nvCxnSpPr>
          <p:spPr>
            <a:xfrm flipH="1">
              <a:off x="11829760" y="8940"/>
              <a:ext cx="14366" cy="22989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278" name="Oval 277">
              <a:extLst>
                <a:ext uri="{FF2B5EF4-FFF2-40B4-BE49-F238E27FC236}">
                  <a16:creationId xmlns:a16="http://schemas.microsoft.com/office/drawing/2014/main" id="{9328838F-CE26-40FE-892F-A87085F132B2}"/>
                </a:ext>
              </a:extLst>
            </p:cNvPr>
            <p:cNvSpPr/>
            <p:nvPr userDrawn="1"/>
          </p:nvSpPr>
          <p:spPr>
            <a:xfrm rot="1036530" flipV="1">
              <a:off x="3282465" y="2770682"/>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9" name="Oval 278">
              <a:extLst>
                <a:ext uri="{FF2B5EF4-FFF2-40B4-BE49-F238E27FC236}">
                  <a16:creationId xmlns:a16="http://schemas.microsoft.com/office/drawing/2014/main" id="{C51359B0-B6FD-47F8-ACF7-D045A3EE51A0}"/>
                </a:ext>
              </a:extLst>
            </p:cNvPr>
            <p:cNvSpPr/>
            <p:nvPr userDrawn="1"/>
          </p:nvSpPr>
          <p:spPr>
            <a:xfrm flipV="1">
              <a:off x="2747608" y="1509248"/>
              <a:ext cx="236156" cy="236156"/>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0" name="Oval 279">
              <a:extLst>
                <a:ext uri="{FF2B5EF4-FFF2-40B4-BE49-F238E27FC236}">
                  <a16:creationId xmlns:a16="http://schemas.microsoft.com/office/drawing/2014/main" id="{F81CB774-3B8F-42E8-836E-48169A34560B}"/>
                </a:ext>
              </a:extLst>
            </p:cNvPr>
            <p:cNvSpPr/>
            <p:nvPr userDrawn="1"/>
          </p:nvSpPr>
          <p:spPr>
            <a:xfrm flipV="1">
              <a:off x="1393233" y="1713758"/>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1" name="Oval 280">
              <a:extLst>
                <a:ext uri="{FF2B5EF4-FFF2-40B4-BE49-F238E27FC236}">
                  <a16:creationId xmlns:a16="http://schemas.microsoft.com/office/drawing/2014/main" id="{FD5DD5B0-1CA6-4508-A51C-83666C38F7B3}"/>
                </a:ext>
              </a:extLst>
            </p:cNvPr>
            <p:cNvSpPr>
              <a:spLocks noChangeAspect="1"/>
            </p:cNvSpPr>
            <p:nvPr userDrawn="1"/>
          </p:nvSpPr>
          <p:spPr>
            <a:xfrm flipV="1">
              <a:off x="1898758" y="683587"/>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2" name="Oval 281">
              <a:extLst>
                <a:ext uri="{FF2B5EF4-FFF2-40B4-BE49-F238E27FC236}">
                  <a16:creationId xmlns:a16="http://schemas.microsoft.com/office/drawing/2014/main" id="{746BA1BF-42F0-4A4A-A1C1-A15EC383B0B2}"/>
                </a:ext>
              </a:extLst>
            </p:cNvPr>
            <p:cNvSpPr>
              <a:spLocks noChangeAspect="1"/>
            </p:cNvSpPr>
            <p:nvPr userDrawn="1"/>
          </p:nvSpPr>
          <p:spPr>
            <a:xfrm flipV="1">
              <a:off x="3677624" y="56851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3" name="Oval 282">
              <a:extLst>
                <a:ext uri="{FF2B5EF4-FFF2-40B4-BE49-F238E27FC236}">
                  <a16:creationId xmlns:a16="http://schemas.microsoft.com/office/drawing/2014/main" id="{5F8D3A38-DFDA-4C2D-A754-5E2E30CBC73E}"/>
                </a:ext>
              </a:extLst>
            </p:cNvPr>
            <p:cNvSpPr/>
            <p:nvPr userDrawn="1"/>
          </p:nvSpPr>
          <p:spPr>
            <a:xfrm flipV="1">
              <a:off x="5036983" y="880818"/>
              <a:ext cx="236156" cy="236156"/>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4" name="Oval 283">
              <a:extLst>
                <a:ext uri="{FF2B5EF4-FFF2-40B4-BE49-F238E27FC236}">
                  <a16:creationId xmlns:a16="http://schemas.microsoft.com/office/drawing/2014/main" id="{C4AC1473-1BC8-40E4-8062-8D47A809C083}"/>
                </a:ext>
              </a:extLst>
            </p:cNvPr>
            <p:cNvSpPr>
              <a:spLocks noChangeAspect="1"/>
            </p:cNvSpPr>
            <p:nvPr userDrawn="1"/>
          </p:nvSpPr>
          <p:spPr>
            <a:xfrm flipV="1">
              <a:off x="6168345" y="1141694"/>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5" name="Oval 284">
              <a:extLst>
                <a:ext uri="{FF2B5EF4-FFF2-40B4-BE49-F238E27FC236}">
                  <a16:creationId xmlns:a16="http://schemas.microsoft.com/office/drawing/2014/main" id="{1D52A7B4-6D6B-4C25-929A-3BF185D69F34}"/>
                </a:ext>
              </a:extLst>
            </p:cNvPr>
            <p:cNvSpPr/>
            <p:nvPr userDrawn="1"/>
          </p:nvSpPr>
          <p:spPr>
            <a:xfrm flipV="1">
              <a:off x="6173566" y="2159704"/>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6" name="Oval 285">
              <a:extLst>
                <a:ext uri="{FF2B5EF4-FFF2-40B4-BE49-F238E27FC236}">
                  <a16:creationId xmlns:a16="http://schemas.microsoft.com/office/drawing/2014/main" id="{08E677B3-3CB4-43C7-A0E0-7CBF7F2E5119}"/>
                </a:ext>
              </a:extLst>
            </p:cNvPr>
            <p:cNvSpPr/>
            <p:nvPr userDrawn="1"/>
          </p:nvSpPr>
          <p:spPr>
            <a:xfrm flipV="1">
              <a:off x="7625759" y="1610137"/>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7" name="Oval 286">
              <a:extLst>
                <a:ext uri="{FF2B5EF4-FFF2-40B4-BE49-F238E27FC236}">
                  <a16:creationId xmlns:a16="http://schemas.microsoft.com/office/drawing/2014/main" id="{55E96EB3-3D78-472B-A91C-9C28435D62CC}"/>
                </a:ext>
              </a:extLst>
            </p:cNvPr>
            <p:cNvSpPr>
              <a:spLocks noChangeAspect="1"/>
            </p:cNvSpPr>
            <p:nvPr userDrawn="1"/>
          </p:nvSpPr>
          <p:spPr>
            <a:xfrm flipV="1">
              <a:off x="7675517" y="443175"/>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8" name="Oval 287">
              <a:extLst>
                <a:ext uri="{FF2B5EF4-FFF2-40B4-BE49-F238E27FC236}">
                  <a16:creationId xmlns:a16="http://schemas.microsoft.com/office/drawing/2014/main" id="{41F5E7D3-2DF9-4288-997E-CCC2D692A9F0}"/>
                </a:ext>
              </a:extLst>
            </p:cNvPr>
            <p:cNvSpPr/>
            <p:nvPr userDrawn="1"/>
          </p:nvSpPr>
          <p:spPr>
            <a:xfrm flipV="1">
              <a:off x="9130788" y="31271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9" name="Oval 288">
              <a:extLst>
                <a:ext uri="{FF2B5EF4-FFF2-40B4-BE49-F238E27FC236}">
                  <a16:creationId xmlns:a16="http://schemas.microsoft.com/office/drawing/2014/main" id="{67D218BF-7211-41FC-B72B-2A69BA454353}"/>
                </a:ext>
              </a:extLst>
            </p:cNvPr>
            <p:cNvSpPr/>
            <p:nvPr userDrawn="1"/>
          </p:nvSpPr>
          <p:spPr>
            <a:xfrm flipV="1">
              <a:off x="11717716" y="238838"/>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0" name="Oval 289">
              <a:extLst>
                <a:ext uri="{FF2B5EF4-FFF2-40B4-BE49-F238E27FC236}">
                  <a16:creationId xmlns:a16="http://schemas.microsoft.com/office/drawing/2014/main" id="{5BD084A1-F321-490B-BCE1-C68A6379B8B8}"/>
                </a:ext>
              </a:extLst>
            </p:cNvPr>
            <p:cNvSpPr>
              <a:spLocks noChangeAspect="1"/>
            </p:cNvSpPr>
            <p:nvPr userDrawn="1"/>
          </p:nvSpPr>
          <p:spPr>
            <a:xfrm rot="682168" flipV="1">
              <a:off x="12146619" y="1658608"/>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1" name="Oval 290">
              <a:extLst>
                <a:ext uri="{FF2B5EF4-FFF2-40B4-BE49-F238E27FC236}">
                  <a16:creationId xmlns:a16="http://schemas.microsoft.com/office/drawing/2014/main" id="{017D7F5A-1D15-4BC4-A062-B3F1C3FCAC72}"/>
                </a:ext>
              </a:extLst>
            </p:cNvPr>
            <p:cNvSpPr/>
            <p:nvPr userDrawn="1"/>
          </p:nvSpPr>
          <p:spPr>
            <a:xfrm rot="738506" flipV="1">
              <a:off x="11757562" y="2761495"/>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2" name="Oval 291">
              <a:extLst>
                <a:ext uri="{FF2B5EF4-FFF2-40B4-BE49-F238E27FC236}">
                  <a16:creationId xmlns:a16="http://schemas.microsoft.com/office/drawing/2014/main" id="{FB86196B-8407-4199-9E06-36A476177139}"/>
                </a:ext>
              </a:extLst>
            </p:cNvPr>
            <p:cNvSpPr/>
            <p:nvPr userDrawn="1"/>
          </p:nvSpPr>
          <p:spPr>
            <a:xfrm rot="20935587" flipV="1">
              <a:off x="10875952" y="1104151"/>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3" name="Oval 292">
              <a:extLst>
                <a:ext uri="{FF2B5EF4-FFF2-40B4-BE49-F238E27FC236}">
                  <a16:creationId xmlns:a16="http://schemas.microsoft.com/office/drawing/2014/main" id="{1F909509-499E-41E5-B785-2A415E133515}"/>
                </a:ext>
              </a:extLst>
            </p:cNvPr>
            <p:cNvSpPr/>
            <p:nvPr userDrawn="1"/>
          </p:nvSpPr>
          <p:spPr>
            <a:xfrm flipV="1">
              <a:off x="9194632" y="1515677"/>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4" name="Oval 293">
              <a:extLst>
                <a:ext uri="{FF2B5EF4-FFF2-40B4-BE49-F238E27FC236}">
                  <a16:creationId xmlns:a16="http://schemas.microsoft.com/office/drawing/2014/main" id="{20DF45AF-C231-4461-8A5F-352FECCA830C}"/>
                </a:ext>
              </a:extLst>
            </p:cNvPr>
            <p:cNvSpPr>
              <a:spLocks noChangeAspect="1"/>
            </p:cNvSpPr>
            <p:nvPr userDrawn="1"/>
          </p:nvSpPr>
          <p:spPr>
            <a:xfrm flipV="1">
              <a:off x="10274387" y="2531131"/>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5" name="Oval 294">
              <a:extLst>
                <a:ext uri="{FF2B5EF4-FFF2-40B4-BE49-F238E27FC236}">
                  <a16:creationId xmlns:a16="http://schemas.microsoft.com/office/drawing/2014/main" id="{C2A63C02-4106-4E61-9D52-3A9C853FCBC7}"/>
                </a:ext>
              </a:extLst>
            </p:cNvPr>
            <p:cNvSpPr>
              <a:spLocks noChangeAspect="1"/>
            </p:cNvSpPr>
            <p:nvPr userDrawn="1"/>
          </p:nvSpPr>
          <p:spPr>
            <a:xfrm flipV="1">
              <a:off x="3780028" y="1301345"/>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6" name="Oval 295">
              <a:extLst>
                <a:ext uri="{FF2B5EF4-FFF2-40B4-BE49-F238E27FC236}">
                  <a16:creationId xmlns:a16="http://schemas.microsoft.com/office/drawing/2014/main" id="{8E47B77C-C899-4567-BBF6-A3B45E2ED710}"/>
                </a:ext>
              </a:extLst>
            </p:cNvPr>
            <p:cNvSpPr>
              <a:spLocks noChangeAspect="1"/>
            </p:cNvSpPr>
            <p:nvPr userDrawn="1"/>
          </p:nvSpPr>
          <p:spPr>
            <a:xfrm flipV="1">
              <a:off x="4938273" y="211980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7" name="Oval 296">
              <a:extLst>
                <a:ext uri="{FF2B5EF4-FFF2-40B4-BE49-F238E27FC236}">
                  <a16:creationId xmlns:a16="http://schemas.microsoft.com/office/drawing/2014/main" id="{0FF83A66-25E4-4ECA-8370-A014E67563EF}"/>
                </a:ext>
              </a:extLst>
            </p:cNvPr>
            <p:cNvSpPr>
              <a:spLocks noChangeAspect="1"/>
            </p:cNvSpPr>
            <p:nvPr userDrawn="1"/>
          </p:nvSpPr>
          <p:spPr>
            <a:xfrm flipV="1">
              <a:off x="3888828" y="2078148"/>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8" name="Straight Connector 297">
              <a:extLst>
                <a:ext uri="{FF2B5EF4-FFF2-40B4-BE49-F238E27FC236}">
                  <a16:creationId xmlns:a16="http://schemas.microsoft.com/office/drawing/2014/main" id="{B62DB05F-0F6D-49E5-B545-A8FE1255E55F}"/>
                </a:ext>
              </a:extLst>
            </p:cNvPr>
            <p:cNvCxnSpPr>
              <a:cxnSpLocks/>
              <a:stCxn id="297" idx="2"/>
              <a:endCxn id="279" idx="7"/>
            </p:cNvCxnSpPr>
            <p:nvPr userDrawn="1"/>
          </p:nvCxnSpPr>
          <p:spPr>
            <a:xfrm flipH="1" flipV="1">
              <a:off x="2949180" y="1710820"/>
              <a:ext cx="939648" cy="44202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99" name="Straight Connector 298">
              <a:extLst>
                <a:ext uri="{FF2B5EF4-FFF2-40B4-BE49-F238E27FC236}">
                  <a16:creationId xmlns:a16="http://schemas.microsoft.com/office/drawing/2014/main" id="{F7C4D2B3-EC37-456D-819C-835393059591}"/>
                </a:ext>
              </a:extLst>
            </p:cNvPr>
            <p:cNvCxnSpPr>
              <a:cxnSpLocks/>
              <a:stCxn id="280" idx="4"/>
              <a:endCxn id="281" idx="1"/>
            </p:cNvCxnSpPr>
            <p:nvPr userDrawn="1"/>
          </p:nvCxnSpPr>
          <p:spPr>
            <a:xfrm flipV="1">
              <a:off x="1505277" y="811101"/>
              <a:ext cx="415359" cy="90265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300" name="Oval 299">
              <a:extLst>
                <a:ext uri="{FF2B5EF4-FFF2-40B4-BE49-F238E27FC236}">
                  <a16:creationId xmlns:a16="http://schemas.microsoft.com/office/drawing/2014/main" id="{DF03BEDA-1AC6-453B-AD12-038768ED7DD0}"/>
                </a:ext>
              </a:extLst>
            </p:cNvPr>
            <p:cNvSpPr>
              <a:spLocks noChangeAspect="1"/>
            </p:cNvSpPr>
            <p:nvPr userDrawn="1"/>
          </p:nvSpPr>
          <p:spPr>
            <a:xfrm flipV="1">
              <a:off x="435217" y="863669"/>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1" name="Straight Connector 300">
              <a:extLst>
                <a:ext uri="{FF2B5EF4-FFF2-40B4-BE49-F238E27FC236}">
                  <a16:creationId xmlns:a16="http://schemas.microsoft.com/office/drawing/2014/main" id="{3A647290-7C84-4002-9C95-82383DF354B7}"/>
                </a:ext>
              </a:extLst>
            </p:cNvPr>
            <p:cNvCxnSpPr>
              <a:cxnSpLocks/>
              <a:stCxn id="300" idx="3"/>
            </p:cNvCxnSpPr>
            <p:nvPr userDrawn="1"/>
          </p:nvCxnSpPr>
          <p:spPr>
            <a:xfrm flipH="1" flipV="1">
              <a:off x="14396" y="20999"/>
              <a:ext cx="442699" cy="86454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02" name="Straight Connector 301">
              <a:extLst>
                <a:ext uri="{FF2B5EF4-FFF2-40B4-BE49-F238E27FC236}">
                  <a16:creationId xmlns:a16="http://schemas.microsoft.com/office/drawing/2014/main" id="{5A0E74CA-40CC-4165-A061-1EB133A176B7}"/>
                </a:ext>
              </a:extLst>
            </p:cNvPr>
            <p:cNvCxnSpPr>
              <a:cxnSpLocks/>
              <a:stCxn id="300" idx="2"/>
            </p:cNvCxnSpPr>
            <p:nvPr userDrawn="1"/>
          </p:nvCxnSpPr>
          <p:spPr>
            <a:xfrm flipH="1" flipV="1">
              <a:off x="-27532" y="832189"/>
              <a:ext cx="462749" cy="10617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03" name="Straight Connector 302">
              <a:extLst>
                <a:ext uri="{FF2B5EF4-FFF2-40B4-BE49-F238E27FC236}">
                  <a16:creationId xmlns:a16="http://schemas.microsoft.com/office/drawing/2014/main" id="{9613F1AE-24BD-4812-8FD8-8AAE7AC981F9}"/>
                </a:ext>
              </a:extLst>
            </p:cNvPr>
            <p:cNvCxnSpPr>
              <a:cxnSpLocks/>
              <a:stCxn id="300" idx="1"/>
            </p:cNvCxnSpPr>
            <p:nvPr userDrawn="1"/>
          </p:nvCxnSpPr>
          <p:spPr>
            <a:xfrm flipH="1">
              <a:off x="-27532" y="991183"/>
              <a:ext cx="484627" cy="4965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04" name="Straight Connector 303">
              <a:extLst>
                <a:ext uri="{FF2B5EF4-FFF2-40B4-BE49-F238E27FC236}">
                  <a16:creationId xmlns:a16="http://schemas.microsoft.com/office/drawing/2014/main" id="{A9C338E3-BA21-4ED6-9CDF-C7B813EF1C3F}"/>
                </a:ext>
              </a:extLst>
            </p:cNvPr>
            <p:cNvCxnSpPr>
              <a:cxnSpLocks/>
              <a:endCxn id="280" idx="2"/>
            </p:cNvCxnSpPr>
            <p:nvPr userDrawn="1"/>
          </p:nvCxnSpPr>
          <p:spPr>
            <a:xfrm flipV="1">
              <a:off x="42498" y="1825802"/>
              <a:ext cx="1350735" cy="17745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305" name="Chord 304">
              <a:extLst>
                <a:ext uri="{FF2B5EF4-FFF2-40B4-BE49-F238E27FC236}">
                  <a16:creationId xmlns:a16="http://schemas.microsoft.com/office/drawing/2014/main" id="{803A8CF8-BC24-43AF-AA99-E8935C3CA71F}"/>
                </a:ext>
              </a:extLst>
            </p:cNvPr>
            <p:cNvSpPr>
              <a:spLocks noChangeAspect="1"/>
            </p:cNvSpPr>
            <p:nvPr userDrawn="1"/>
          </p:nvSpPr>
          <p:spPr>
            <a:xfrm flipV="1">
              <a:off x="6507935" y="-75430"/>
              <a:ext cx="149392" cy="149392"/>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6" name="Chord 305">
              <a:extLst>
                <a:ext uri="{FF2B5EF4-FFF2-40B4-BE49-F238E27FC236}">
                  <a16:creationId xmlns:a16="http://schemas.microsoft.com/office/drawing/2014/main" id="{9EC0E5C5-A1FF-4B40-B94D-1BEC68B8C51A}"/>
                </a:ext>
              </a:extLst>
            </p:cNvPr>
            <p:cNvSpPr>
              <a:spLocks noChangeAspect="1"/>
            </p:cNvSpPr>
            <p:nvPr userDrawn="1"/>
          </p:nvSpPr>
          <p:spPr>
            <a:xfrm flipV="1">
              <a:off x="10256792" y="-104349"/>
              <a:ext cx="224088" cy="224088"/>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7" name="Straight Connector 306">
              <a:extLst>
                <a:ext uri="{FF2B5EF4-FFF2-40B4-BE49-F238E27FC236}">
                  <a16:creationId xmlns:a16="http://schemas.microsoft.com/office/drawing/2014/main" id="{0B3EFD2F-D3C7-4B03-8933-E4503E4A7175}"/>
                </a:ext>
              </a:extLst>
            </p:cNvPr>
            <p:cNvCxnSpPr>
              <a:cxnSpLocks/>
              <a:stCxn id="305" idx="1"/>
              <a:endCxn id="287" idx="3"/>
            </p:cNvCxnSpPr>
            <p:nvPr userDrawn="1"/>
          </p:nvCxnSpPr>
          <p:spPr>
            <a:xfrm>
              <a:off x="6657218" y="-4759"/>
              <a:ext cx="1040177" cy="46981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08" name="Straight Connector 307">
              <a:extLst>
                <a:ext uri="{FF2B5EF4-FFF2-40B4-BE49-F238E27FC236}">
                  <a16:creationId xmlns:a16="http://schemas.microsoft.com/office/drawing/2014/main" id="{B2AE14B5-0884-48C3-8F4D-697B86834B1A}"/>
                </a:ext>
              </a:extLst>
            </p:cNvPr>
            <p:cNvCxnSpPr>
              <a:cxnSpLocks/>
              <a:endCxn id="359" idx="1"/>
            </p:cNvCxnSpPr>
            <p:nvPr userDrawn="1"/>
          </p:nvCxnSpPr>
          <p:spPr>
            <a:xfrm flipH="1">
              <a:off x="11505573" y="5340915"/>
              <a:ext cx="674373" cy="39668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09" name="Straight Connector 308">
              <a:extLst>
                <a:ext uri="{FF2B5EF4-FFF2-40B4-BE49-F238E27FC236}">
                  <a16:creationId xmlns:a16="http://schemas.microsoft.com/office/drawing/2014/main" id="{E5A1BC5E-E569-4F04-8856-8ED42F6D109F}"/>
                </a:ext>
              </a:extLst>
            </p:cNvPr>
            <p:cNvCxnSpPr>
              <a:cxnSpLocks/>
              <a:endCxn id="374" idx="2"/>
            </p:cNvCxnSpPr>
            <p:nvPr userDrawn="1"/>
          </p:nvCxnSpPr>
          <p:spPr>
            <a:xfrm flipH="1">
              <a:off x="11638867" y="4355007"/>
              <a:ext cx="670058" cy="27048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0" name="Straight Connector 309">
              <a:extLst>
                <a:ext uri="{FF2B5EF4-FFF2-40B4-BE49-F238E27FC236}">
                  <a16:creationId xmlns:a16="http://schemas.microsoft.com/office/drawing/2014/main" id="{73606B82-7A21-4C42-B774-D4A40DBBFC2B}"/>
                </a:ext>
              </a:extLst>
            </p:cNvPr>
            <p:cNvCxnSpPr>
              <a:cxnSpLocks/>
              <a:stCxn id="359" idx="0"/>
              <a:endCxn id="374" idx="4"/>
            </p:cNvCxnSpPr>
            <p:nvPr userDrawn="1"/>
          </p:nvCxnSpPr>
          <p:spPr>
            <a:xfrm flipV="1">
              <a:off x="11422079" y="4700191"/>
              <a:ext cx="142092" cy="100282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1" name="Straight Connector 310">
              <a:extLst>
                <a:ext uri="{FF2B5EF4-FFF2-40B4-BE49-F238E27FC236}">
                  <a16:creationId xmlns:a16="http://schemas.microsoft.com/office/drawing/2014/main" id="{37E06664-8680-400A-95D2-4500DC639718}"/>
                </a:ext>
              </a:extLst>
            </p:cNvPr>
            <p:cNvCxnSpPr>
              <a:cxnSpLocks/>
              <a:stCxn id="425" idx="2"/>
              <a:endCxn id="361" idx="1"/>
            </p:cNvCxnSpPr>
            <p:nvPr userDrawn="1"/>
          </p:nvCxnSpPr>
          <p:spPr>
            <a:xfrm>
              <a:off x="10451194" y="3503136"/>
              <a:ext cx="31607" cy="69341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2" name="Straight Connector 311">
              <a:extLst>
                <a:ext uri="{FF2B5EF4-FFF2-40B4-BE49-F238E27FC236}">
                  <a16:creationId xmlns:a16="http://schemas.microsoft.com/office/drawing/2014/main" id="{79D06D4C-A3F3-48FD-8ABE-91F9FEC4EB2D}"/>
                </a:ext>
              </a:extLst>
            </p:cNvPr>
            <p:cNvCxnSpPr>
              <a:cxnSpLocks/>
              <a:stCxn id="359" idx="7"/>
              <a:endCxn id="361" idx="3"/>
            </p:cNvCxnSpPr>
            <p:nvPr userDrawn="1"/>
          </p:nvCxnSpPr>
          <p:spPr>
            <a:xfrm flipH="1" flipV="1">
              <a:off x="10482801" y="4355007"/>
              <a:ext cx="855784" cy="13825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3" name="Straight Connector 312">
              <a:extLst>
                <a:ext uri="{FF2B5EF4-FFF2-40B4-BE49-F238E27FC236}">
                  <a16:creationId xmlns:a16="http://schemas.microsoft.com/office/drawing/2014/main" id="{88EAA0A3-7473-494C-A739-62854D6D2E83}"/>
                </a:ext>
              </a:extLst>
            </p:cNvPr>
            <p:cNvCxnSpPr>
              <a:cxnSpLocks/>
              <a:endCxn id="374" idx="3"/>
            </p:cNvCxnSpPr>
            <p:nvPr userDrawn="1"/>
          </p:nvCxnSpPr>
          <p:spPr>
            <a:xfrm flipH="1" flipV="1">
              <a:off x="11616989" y="4678313"/>
              <a:ext cx="692282" cy="40958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4" name="Straight Connector 313">
              <a:extLst>
                <a:ext uri="{FF2B5EF4-FFF2-40B4-BE49-F238E27FC236}">
                  <a16:creationId xmlns:a16="http://schemas.microsoft.com/office/drawing/2014/main" id="{DACC921E-0A3C-419C-9517-C461E7346670}"/>
                </a:ext>
              </a:extLst>
            </p:cNvPr>
            <p:cNvCxnSpPr>
              <a:cxnSpLocks/>
              <a:stCxn id="374" idx="6"/>
              <a:endCxn id="361" idx="2"/>
            </p:cNvCxnSpPr>
            <p:nvPr userDrawn="1"/>
          </p:nvCxnSpPr>
          <p:spPr>
            <a:xfrm flipH="1" flipV="1">
              <a:off x="10515618" y="4275780"/>
              <a:ext cx="973856" cy="34971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5" name="Straight Connector 314">
              <a:extLst>
                <a:ext uri="{FF2B5EF4-FFF2-40B4-BE49-F238E27FC236}">
                  <a16:creationId xmlns:a16="http://schemas.microsoft.com/office/drawing/2014/main" id="{B8683BDD-491F-4CFB-B0D9-D48E4544306F}"/>
                </a:ext>
              </a:extLst>
            </p:cNvPr>
            <p:cNvCxnSpPr>
              <a:cxnSpLocks/>
              <a:stCxn id="360" idx="0"/>
              <a:endCxn id="361" idx="4"/>
            </p:cNvCxnSpPr>
            <p:nvPr userDrawn="1"/>
          </p:nvCxnSpPr>
          <p:spPr>
            <a:xfrm flipV="1">
              <a:off x="10334099" y="4387824"/>
              <a:ext cx="69475" cy="114108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6" name="Straight Connector 315">
              <a:extLst>
                <a:ext uri="{FF2B5EF4-FFF2-40B4-BE49-F238E27FC236}">
                  <a16:creationId xmlns:a16="http://schemas.microsoft.com/office/drawing/2014/main" id="{B9217134-6C36-44E9-8989-7E9C15BF3769}"/>
                </a:ext>
              </a:extLst>
            </p:cNvPr>
            <p:cNvCxnSpPr>
              <a:cxnSpLocks/>
              <a:stCxn id="363" idx="1"/>
              <a:endCxn id="361" idx="5"/>
            </p:cNvCxnSpPr>
            <p:nvPr userDrawn="1"/>
          </p:nvCxnSpPr>
          <p:spPr>
            <a:xfrm flipV="1">
              <a:off x="8879746" y="4355007"/>
              <a:ext cx="1444602" cy="130374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7" name="Straight Connector 316">
              <a:extLst>
                <a:ext uri="{FF2B5EF4-FFF2-40B4-BE49-F238E27FC236}">
                  <a16:creationId xmlns:a16="http://schemas.microsoft.com/office/drawing/2014/main" id="{A69A050D-29C8-4238-97CF-7BD1598894BB}"/>
                </a:ext>
              </a:extLst>
            </p:cNvPr>
            <p:cNvCxnSpPr>
              <a:cxnSpLocks/>
              <a:stCxn id="363" idx="0"/>
              <a:endCxn id="362" idx="4"/>
            </p:cNvCxnSpPr>
            <p:nvPr userDrawn="1"/>
          </p:nvCxnSpPr>
          <p:spPr>
            <a:xfrm flipV="1">
              <a:off x="8826927" y="4619304"/>
              <a:ext cx="12410" cy="10175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8" name="Straight Connector 317">
              <a:extLst>
                <a:ext uri="{FF2B5EF4-FFF2-40B4-BE49-F238E27FC236}">
                  <a16:creationId xmlns:a16="http://schemas.microsoft.com/office/drawing/2014/main" id="{209DABDF-5649-4C3D-B1C6-9AB41E0EF595}"/>
                </a:ext>
              </a:extLst>
            </p:cNvPr>
            <p:cNvCxnSpPr>
              <a:cxnSpLocks/>
              <a:stCxn id="362" idx="2"/>
              <a:endCxn id="361" idx="6"/>
            </p:cNvCxnSpPr>
            <p:nvPr userDrawn="1"/>
          </p:nvCxnSpPr>
          <p:spPr>
            <a:xfrm flipV="1">
              <a:off x="8951381" y="4275780"/>
              <a:ext cx="1340149" cy="23148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9" name="Straight Connector 318">
              <a:extLst>
                <a:ext uri="{FF2B5EF4-FFF2-40B4-BE49-F238E27FC236}">
                  <a16:creationId xmlns:a16="http://schemas.microsoft.com/office/drawing/2014/main" id="{88B3BD9F-62BC-434F-B5CA-E69914C1613B}"/>
                </a:ext>
              </a:extLst>
            </p:cNvPr>
            <p:cNvCxnSpPr>
              <a:cxnSpLocks/>
              <a:stCxn id="362" idx="7"/>
              <a:endCxn id="370" idx="2"/>
            </p:cNvCxnSpPr>
            <p:nvPr userDrawn="1"/>
          </p:nvCxnSpPr>
          <p:spPr>
            <a:xfrm flipH="1" flipV="1">
              <a:off x="6683226" y="3221226"/>
              <a:ext cx="2076884" cy="120680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0" name="Straight Connector 319">
              <a:extLst>
                <a:ext uri="{FF2B5EF4-FFF2-40B4-BE49-F238E27FC236}">
                  <a16:creationId xmlns:a16="http://schemas.microsoft.com/office/drawing/2014/main" id="{5D06F356-4E3C-407E-A58E-22A50D1A06EA}"/>
                </a:ext>
              </a:extLst>
            </p:cNvPr>
            <p:cNvCxnSpPr>
              <a:cxnSpLocks/>
              <a:stCxn id="362" idx="6"/>
              <a:endCxn id="369" idx="2"/>
            </p:cNvCxnSpPr>
            <p:nvPr userDrawn="1"/>
          </p:nvCxnSpPr>
          <p:spPr>
            <a:xfrm flipH="1">
              <a:off x="7382508" y="4507260"/>
              <a:ext cx="1344785" cy="9445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1" name="Straight Connector 320">
              <a:extLst>
                <a:ext uri="{FF2B5EF4-FFF2-40B4-BE49-F238E27FC236}">
                  <a16:creationId xmlns:a16="http://schemas.microsoft.com/office/drawing/2014/main" id="{42DCA09D-25C7-47A0-AC87-35396A545EF5}"/>
                </a:ext>
              </a:extLst>
            </p:cNvPr>
            <p:cNvCxnSpPr>
              <a:cxnSpLocks/>
              <a:stCxn id="369" idx="7"/>
              <a:endCxn id="370" idx="3"/>
            </p:cNvCxnSpPr>
            <p:nvPr userDrawn="1"/>
          </p:nvCxnSpPr>
          <p:spPr>
            <a:xfrm flipH="1" flipV="1">
              <a:off x="6661348" y="3274044"/>
              <a:ext cx="529889" cy="124844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2" name="Straight Connector 321">
              <a:extLst>
                <a:ext uri="{FF2B5EF4-FFF2-40B4-BE49-F238E27FC236}">
                  <a16:creationId xmlns:a16="http://schemas.microsoft.com/office/drawing/2014/main" id="{54E553F4-5DCA-49BB-9B97-29FADEE2F81C}"/>
                </a:ext>
              </a:extLst>
            </p:cNvPr>
            <p:cNvCxnSpPr>
              <a:cxnSpLocks/>
              <a:stCxn id="426" idx="1"/>
              <a:endCxn id="361" idx="0"/>
            </p:cNvCxnSpPr>
            <p:nvPr userDrawn="1"/>
          </p:nvCxnSpPr>
          <p:spPr>
            <a:xfrm>
              <a:off x="9564537" y="3108409"/>
              <a:ext cx="839037" cy="105532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3" name="Straight Connector 322">
              <a:extLst>
                <a:ext uri="{FF2B5EF4-FFF2-40B4-BE49-F238E27FC236}">
                  <a16:creationId xmlns:a16="http://schemas.microsoft.com/office/drawing/2014/main" id="{4DA9B0F5-8712-47DC-A6E8-06EA65A6B75A}"/>
                </a:ext>
              </a:extLst>
            </p:cNvPr>
            <p:cNvCxnSpPr>
              <a:cxnSpLocks/>
              <a:endCxn id="359" idx="3"/>
            </p:cNvCxnSpPr>
            <p:nvPr userDrawn="1"/>
          </p:nvCxnSpPr>
          <p:spPr>
            <a:xfrm flipH="1" flipV="1">
              <a:off x="11505573" y="5904589"/>
              <a:ext cx="674373" cy="32801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4" name="Straight Connector 323">
              <a:extLst>
                <a:ext uri="{FF2B5EF4-FFF2-40B4-BE49-F238E27FC236}">
                  <a16:creationId xmlns:a16="http://schemas.microsoft.com/office/drawing/2014/main" id="{A344CA09-781A-40C0-901D-C33D0B5CA990}"/>
                </a:ext>
              </a:extLst>
            </p:cNvPr>
            <p:cNvCxnSpPr>
              <a:cxnSpLocks/>
              <a:stCxn id="360" idx="2"/>
              <a:endCxn id="359" idx="6"/>
            </p:cNvCxnSpPr>
            <p:nvPr userDrawn="1"/>
          </p:nvCxnSpPr>
          <p:spPr>
            <a:xfrm>
              <a:off x="10408795" y="5603601"/>
              <a:ext cx="895205" cy="2174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5" name="Straight Connector 324">
              <a:extLst>
                <a:ext uri="{FF2B5EF4-FFF2-40B4-BE49-F238E27FC236}">
                  <a16:creationId xmlns:a16="http://schemas.microsoft.com/office/drawing/2014/main" id="{3CA83F3F-2067-41AC-AB50-F2A5D4767B31}"/>
                </a:ext>
              </a:extLst>
            </p:cNvPr>
            <p:cNvCxnSpPr>
              <a:cxnSpLocks/>
              <a:stCxn id="375" idx="0"/>
              <a:endCxn id="359" idx="5"/>
            </p:cNvCxnSpPr>
            <p:nvPr userDrawn="1"/>
          </p:nvCxnSpPr>
          <p:spPr>
            <a:xfrm flipV="1">
              <a:off x="10069009" y="5904589"/>
              <a:ext cx="1269576" cy="92154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6" name="Straight Connector 325">
              <a:extLst>
                <a:ext uri="{FF2B5EF4-FFF2-40B4-BE49-F238E27FC236}">
                  <a16:creationId xmlns:a16="http://schemas.microsoft.com/office/drawing/2014/main" id="{CC50FF3E-AE55-4776-A4F9-AC8CA18046F9}"/>
                </a:ext>
              </a:extLst>
            </p:cNvPr>
            <p:cNvCxnSpPr>
              <a:cxnSpLocks/>
              <a:endCxn id="359" idx="4"/>
            </p:cNvCxnSpPr>
            <p:nvPr userDrawn="1"/>
          </p:nvCxnSpPr>
          <p:spPr>
            <a:xfrm flipH="1" flipV="1">
              <a:off x="11422079" y="5939173"/>
              <a:ext cx="271967" cy="91035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7" name="Straight Connector 326">
              <a:extLst>
                <a:ext uri="{FF2B5EF4-FFF2-40B4-BE49-F238E27FC236}">
                  <a16:creationId xmlns:a16="http://schemas.microsoft.com/office/drawing/2014/main" id="{20EDBD9D-01B7-42D7-A5F0-CFEF414716F3}"/>
                </a:ext>
              </a:extLst>
            </p:cNvPr>
            <p:cNvCxnSpPr>
              <a:cxnSpLocks/>
              <a:stCxn id="375" idx="2"/>
              <a:endCxn id="360" idx="4"/>
            </p:cNvCxnSpPr>
            <p:nvPr userDrawn="1"/>
          </p:nvCxnSpPr>
          <p:spPr>
            <a:xfrm flipV="1">
              <a:off x="9994466" y="5678297"/>
              <a:ext cx="339634" cy="11471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8" name="Straight Connector 327">
              <a:extLst>
                <a:ext uri="{FF2B5EF4-FFF2-40B4-BE49-F238E27FC236}">
                  <a16:creationId xmlns:a16="http://schemas.microsoft.com/office/drawing/2014/main" id="{3B9D9CA2-CD1E-4892-BD38-152E8A5AF6BA}"/>
                </a:ext>
              </a:extLst>
            </p:cNvPr>
            <p:cNvCxnSpPr>
              <a:cxnSpLocks/>
              <a:stCxn id="363" idx="2"/>
              <a:endCxn id="360" idx="6"/>
            </p:cNvCxnSpPr>
            <p:nvPr userDrawn="1"/>
          </p:nvCxnSpPr>
          <p:spPr>
            <a:xfrm flipV="1">
              <a:off x="8901623" y="5603601"/>
              <a:ext cx="1357780" cy="1079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9" name="Straight Connector 328">
              <a:extLst>
                <a:ext uri="{FF2B5EF4-FFF2-40B4-BE49-F238E27FC236}">
                  <a16:creationId xmlns:a16="http://schemas.microsoft.com/office/drawing/2014/main" id="{D1FB8D65-F38E-4D20-89DE-B561EFDE8E7C}"/>
                </a:ext>
              </a:extLst>
            </p:cNvPr>
            <p:cNvCxnSpPr>
              <a:cxnSpLocks/>
              <a:stCxn id="363" idx="4"/>
            </p:cNvCxnSpPr>
            <p:nvPr userDrawn="1"/>
          </p:nvCxnSpPr>
          <p:spPr>
            <a:xfrm flipH="1">
              <a:off x="8785593" y="5786266"/>
              <a:ext cx="41334" cy="10424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30" name="Straight Connector 329">
              <a:extLst>
                <a:ext uri="{FF2B5EF4-FFF2-40B4-BE49-F238E27FC236}">
                  <a16:creationId xmlns:a16="http://schemas.microsoft.com/office/drawing/2014/main" id="{AB873FEA-1D36-4144-A904-6BE6D699FD7F}"/>
                </a:ext>
              </a:extLst>
            </p:cNvPr>
            <p:cNvCxnSpPr>
              <a:cxnSpLocks/>
              <a:stCxn id="364" idx="3"/>
            </p:cNvCxnSpPr>
            <p:nvPr userDrawn="1"/>
          </p:nvCxnSpPr>
          <p:spPr>
            <a:xfrm>
              <a:off x="7413535" y="5883908"/>
              <a:ext cx="565475" cy="9587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31" name="Straight Connector 330">
              <a:extLst>
                <a:ext uri="{FF2B5EF4-FFF2-40B4-BE49-F238E27FC236}">
                  <a16:creationId xmlns:a16="http://schemas.microsoft.com/office/drawing/2014/main" id="{73381A32-3AB9-4799-9440-ACA82630E2F0}"/>
                </a:ext>
              </a:extLst>
            </p:cNvPr>
            <p:cNvCxnSpPr>
              <a:cxnSpLocks/>
              <a:stCxn id="364" idx="2"/>
              <a:endCxn id="363" idx="6"/>
            </p:cNvCxnSpPr>
            <p:nvPr userDrawn="1"/>
          </p:nvCxnSpPr>
          <p:spPr>
            <a:xfrm flipV="1">
              <a:off x="7446352" y="5711570"/>
              <a:ext cx="1305879" cy="93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32" name="Straight Connector 331">
              <a:extLst>
                <a:ext uri="{FF2B5EF4-FFF2-40B4-BE49-F238E27FC236}">
                  <a16:creationId xmlns:a16="http://schemas.microsoft.com/office/drawing/2014/main" id="{41A42A69-C0BD-4C67-86C6-B09F41AEABE5}"/>
                </a:ext>
              </a:extLst>
            </p:cNvPr>
            <p:cNvCxnSpPr>
              <a:cxnSpLocks/>
              <a:stCxn id="369" idx="4"/>
              <a:endCxn id="364" idx="0"/>
            </p:cNvCxnSpPr>
            <p:nvPr userDrawn="1"/>
          </p:nvCxnSpPr>
          <p:spPr>
            <a:xfrm>
              <a:off x="7270464" y="4713764"/>
              <a:ext cx="63844" cy="9788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33" name="Straight Connector 332">
              <a:extLst>
                <a:ext uri="{FF2B5EF4-FFF2-40B4-BE49-F238E27FC236}">
                  <a16:creationId xmlns:a16="http://schemas.microsoft.com/office/drawing/2014/main" id="{FAD84289-A629-45E4-8454-3CF49AA6652A}"/>
                </a:ext>
              </a:extLst>
            </p:cNvPr>
            <p:cNvCxnSpPr>
              <a:cxnSpLocks/>
              <a:stCxn id="368" idx="3"/>
              <a:endCxn id="364" idx="7"/>
            </p:cNvCxnSpPr>
            <p:nvPr userDrawn="1"/>
          </p:nvCxnSpPr>
          <p:spPr>
            <a:xfrm>
              <a:off x="5682113" y="5075781"/>
              <a:ext cx="1572968" cy="6496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34" name="Straight Connector 333">
              <a:extLst>
                <a:ext uri="{FF2B5EF4-FFF2-40B4-BE49-F238E27FC236}">
                  <a16:creationId xmlns:a16="http://schemas.microsoft.com/office/drawing/2014/main" id="{69C4C5D8-2A77-4007-A06D-470CDA48E145}"/>
                </a:ext>
              </a:extLst>
            </p:cNvPr>
            <p:cNvCxnSpPr>
              <a:cxnSpLocks/>
              <a:stCxn id="368" idx="2"/>
              <a:endCxn id="369" idx="6"/>
            </p:cNvCxnSpPr>
            <p:nvPr userDrawn="1"/>
          </p:nvCxnSpPr>
          <p:spPr>
            <a:xfrm flipV="1">
              <a:off x="5699103" y="4601720"/>
              <a:ext cx="1459318" cy="3900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35" name="Straight Connector 334">
              <a:extLst>
                <a:ext uri="{FF2B5EF4-FFF2-40B4-BE49-F238E27FC236}">
                  <a16:creationId xmlns:a16="http://schemas.microsoft.com/office/drawing/2014/main" id="{74CFDCDC-A2C6-4E2C-BF5A-D6D37E212933}"/>
                </a:ext>
              </a:extLst>
            </p:cNvPr>
            <p:cNvCxnSpPr>
              <a:cxnSpLocks/>
              <a:stCxn id="368" idx="1"/>
              <a:endCxn id="370" idx="4"/>
            </p:cNvCxnSpPr>
            <p:nvPr userDrawn="1"/>
          </p:nvCxnSpPr>
          <p:spPr>
            <a:xfrm flipV="1">
              <a:off x="5651680" y="3295922"/>
              <a:ext cx="956850" cy="162435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36" name="Straight Connector 335">
              <a:extLst>
                <a:ext uri="{FF2B5EF4-FFF2-40B4-BE49-F238E27FC236}">
                  <a16:creationId xmlns:a16="http://schemas.microsoft.com/office/drawing/2014/main" id="{8B7AED4B-5CE5-40BF-A8C1-D52EC1B6EFDA}"/>
                </a:ext>
              </a:extLst>
            </p:cNvPr>
            <p:cNvCxnSpPr>
              <a:cxnSpLocks/>
              <a:stCxn id="366" idx="1"/>
              <a:endCxn id="370" idx="5"/>
            </p:cNvCxnSpPr>
            <p:nvPr userDrawn="1"/>
          </p:nvCxnSpPr>
          <p:spPr>
            <a:xfrm flipV="1">
              <a:off x="4477836" y="3274044"/>
              <a:ext cx="2077876" cy="177284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37" name="Straight Connector 336">
              <a:extLst>
                <a:ext uri="{FF2B5EF4-FFF2-40B4-BE49-F238E27FC236}">
                  <a16:creationId xmlns:a16="http://schemas.microsoft.com/office/drawing/2014/main" id="{72E27CFF-A236-48FA-86F8-FF7F050A5095}"/>
                </a:ext>
              </a:extLst>
            </p:cNvPr>
            <p:cNvCxnSpPr>
              <a:cxnSpLocks/>
              <a:stCxn id="366" idx="0"/>
              <a:endCxn id="367" idx="4"/>
            </p:cNvCxnSpPr>
            <p:nvPr userDrawn="1"/>
          </p:nvCxnSpPr>
          <p:spPr>
            <a:xfrm flipV="1">
              <a:off x="4430367" y="4043431"/>
              <a:ext cx="58508" cy="9715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38" name="Straight Connector 337">
              <a:extLst>
                <a:ext uri="{FF2B5EF4-FFF2-40B4-BE49-F238E27FC236}">
                  <a16:creationId xmlns:a16="http://schemas.microsoft.com/office/drawing/2014/main" id="{751FE0B7-3792-4AAF-ACAE-EAD6311729D5}"/>
                </a:ext>
              </a:extLst>
            </p:cNvPr>
            <p:cNvCxnSpPr>
              <a:cxnSpLocks/>
              <a:stCxn id="372" idx="0"/>
              <a:endCxn id="371" idx="4"/>
            </p:cNvCxnSpPr>
            <p:nvPr userDrawn="1"/>
          </p:nvCxnSpPr>
          <p:spPr>
            <a:xfrm flipV="1">
              <a:off x="2274960" y="3873481"/>
              <a:ext cx="236156" cy="115395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39" name="Straight Connector 338">
              <a:extLst>
                <a:ext uri="{FF2B5EF4-FFF2-40B4-BE49-F238E27FC236}">
                  <a16:creationId xmlns:a16="http://schemas.microsoft.com/office/drawing/2014/main" id="{0420555B-3474-439C-B67D-33E1A137ABF3}"/>
                </a:ext>
              </a:extLst>
            </p:cNvPr>
            <p:cNvCxnSpPr>
              <a:cxnSpLocks/>
              <a:stCxn id="400" idx="7"/>
              <a:endCxn id="371" idx="5"/>
            </p:cNvCxnSpPr>
            <p:nvPr userDrawn="1"/>
          </p:nvCxnSpPr>
          <p:spPr>
            <a:xfrm flipV="1">
              <a:off x="1153506" y="3840664"/>
              <a:ext cx="1278383" cy="71666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0" name="Straight Connector 339">
              <a:extLst>
                <a:ext uri="{FF2B5EF4-FFF2-40B4-BE49-F238E27FC236}">
                  <a16:creationId xmlns:a16="http://schemas.microsoft.com/office/drawing/2014/main" id="{2F050DAC-EAFB-449B-9079-CB1DC0A1FA81}"/>
                </a:ext>
              </a:extLst>
            </p:cNvPr>
            <p:cNvCxnSpPr>
              <a:cxnSpLocks/>
              <a:endCxn id="372" idx="6"/>
            </p:cNvCxnSpPr>
            <p:nvPr userDrawn="1"/>
          </p:nvCxnSpPr>
          <p:spPr>
            <a:xfrm flipV="1">
              <a:off x="1109306" y="5139476"/>
              <a:ext cx="1053610" cy="42045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1" name="Straight Connector 340">
              <a:extLst>
                <a:ext uri="{FF2B5EF4-FFF2-40B4-BE49-F238E27FC236}">
                  <a16:creationId xmlns:a16="http://schemas.microsoft.com/office/drawing/2014/main" id="{F5EE5C84-226E-40D9-AE8B-004CAEE39B9F}"/>
                </a:ext>
              </a:extLst>
            </p:cNvPr>
            <p:cNvCxnSpPr>
              <a:cxnSpLocks/>
              <a:stCxn id="399" idx="5"/>
              <a:endCxn id="373" idx="6"/>
            </p:cNvCxnSpPr>
            <p:nvPr userDrawn="1"/>
          </p:nvCxnSpPr>
          <p:spPr>
            <a:xfrm>
              <a:off x="1094332" y="5702233"/>
              <a:ext cx="1771424" cy="47755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2" name="Straight Connector 341">
              <a:extLst>
                <a:ext uri="{FF2B5EF4-FFF2-40B4-BE49-F238E27FC236}">
                  <a16:creationId xmlns:a16="http://schemas.microsoft.com/office/drawing/2014/main" id="{AE745548-FAB0-4C8E-B5E0-54B200AD0452}"/>
                </a:ext>
              </a:extLst>
            </p:cNvPr>
            <p:cNvCxnSpPr>
              <a:cxnSpLocks/>
              <a:endCxn id="373" idx="4"/>
            </p:cNvCxnSpPr>
            <p:nvPr userDrawn="1"/>
          </p:nvCxnSpPr>
          <p:spPr>
            <a:xfrm flipV="1">
              <a:off x="2739040" y="6254482"/>
              <a:ext cx="201412" cy="54393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3" name="Straight Connector 342">
              <a:extLst>
                <a:ext uri="{FF2B5EF4-FFF2-40B4-BE49-F238E27FC236}">
                  <a16:creationId xmlns:a16="http://schemas.microsoft.com/office/drawing/2014/main" id="{10E20996-2C56-4D00-B7E4-B374303E3BE2}"/>
                </a:ext>
              </a:extLst>
            </p:cNvPr>
            <p:cNvCxnSpPr>
              <a:cxnSpLocks/>
              <a:stCxn id="373" idx="3"/>
            </p:cNvCxnSpPr>
            <p:nvPr userDrawn="1"/>
          </p:nvCxnSpPr>
          <p:spPr>
            <a:xfrm>
              <a:off x="2993271" y="6232605"/>
              <a:ext cx="836426" cy="56581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4" name="Straight Connector 343">
              <a:extLst>
                <a:ext uri="{FF2B5EF4-FFF2-40B4-BE49-F238E27FC236}">
                  <a16:creationId xmlns:a16="http://schemas.microsoft.com/office/drawing/2014/main" id="{E1E5B5F4-2841-4AD3-8595-7D56CB4CB1CF}"/>
                </a:ext>
              </a:extLst>
            </p:cNvPr>
            <p:cNvCxnSpPr>
              <a:cxnSpLocks/>
              <a:stCxn id="373" idx="3"/>
              <a:endCxn id="365" idx="6"/>
            </p:cNvCxnSpPr>
            <p:nvPr userDrawn="1"/>
          </p:nvCxnSpPr>
          <p:spPr>
            <a:xfrm flipV="1">
              <a:off x="2993270" y="6187800"/>
              <a:ext cx="1496920" cy="4480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5" name="Straight Connector 344">
              <a:extLst>
                <a:ext uri="{FF2B5EF4-FFF2-40B4-BE49-F238E27FC236}">
                  <a16:creationId xmlns:a16="http://schemas.microsoft.com/office/drawing/2014/main" id="{12384D1F-105A-489C-9B69-078D8036EB86}"/>
                </a:ext>
              </a:extLst>
            </p:cNvPr>
            <p:cNvCxnSpPr>
              <a:cxnSpLocks/>
              <a:stCxn id="373" idx="1"/>
              <a:endCxn id="366" idx="5"/>
            </p:cNvCxnSpPr>
            <p:nvPr userDrawn="1"/>
          </p:nvCxnSpPr>
          <p:spPr>
            <a:xfrm flipV="1">
              <a:off x="2993270" y="5129624"/>
              <a:ext cx="1360178" cy="99734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6" name="Straight Connector 345">
              <a:extLst>
                <a:ext uri="{FF2B5EF4-FFF2-40B4-BE49-F238E27FC236}">
                  <a16:creationId xmlns:a16="http://schemas.microsoft.com/office/drawing/2014/main" id="{4DED21D8-7962-4380-9762-C10429327D22}"/>
                </a:ext>
              </a:extLst>
            </p:cNvPr>
            <p:cNvCxnSpPr>
              <a:cxnSpLocks/>
              <a:stCxn id="372" idx="2"/>
              <a:endCxn id="366" idx="6"/>
            </p:cNvCxnSpPr>
            <p:nvPr userDrawn="1"/>
          </p:nvCxnSpPr>
          <p:spPr>
            <a:xfrm flipV="1">
              <a:off x="2387004" y="5073530"/>
              <a:ext cx="1955408" cy="659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7" name="Straight Connector 346">
              <a:extLst>
                <a:ext uri="{FF2B5EF4-FFF2-40B4-BE49-F238E27FC236}">
                  <a16:creationId xmlns:a16="http://schemas.microsoft.com/office/drawing/2014/main" id="{931C9480-D3C2-42A5-A673-59B3993EA610}"/>
                </a:ext>
              </a:extLst>
            </p:cNvPr>
            <p:cNvCxnSpPr>
              <a:cxnSpLocks/>
              <a:stCxn id="371" idx="3"/>
              <a:endCxn id="366" idx="7"/>
            </p:cNvCxnSpPr>
            <p:nvPr userDrawn="1"/>
          </p:nvCxnSpPr>
          <p:spPr>
            <a:xfrm>
              <a:off x="2590343" y="3840664"/>
              <a:ext cx="1783930" cy="118539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8" name="Straight Connector 347">
              <a:extLst>
                <a:ext uri="{FF2B5EF4-FFF2-40B4-BE49-F238E27FC236}">
                  <a16:creationId xmlns:a16="http://schemas.microsoft.com/office/drawing/2014/main" id="{4F669E0E-B208-442B-A4DE-D0CCB99CAFDA}"/>
                </a:ext>
              </a:extLst>
            </p:cNvPr>
            <p:cNvCxnSpPr>
              <a:cxnSpLocks/>
              <a:stCxn id="371" idx="2"/>
              <a:endCxn id="367" idx="6"/>
            </p:cNvCxnSpPr>
            <p:nvPr userDrawn="1"/>
          </p:nvCxnSpPr>
          <p:spPr>
            <a:xfrm>
              <a:off x="2623160" y="3761437"/>
              <a:ext cx="1780131" cy="14864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9" name="Straight Connector 348">
              <a:extLst>
                <a:ext uri="{FF2B5EF4-FFF2-40B4-BE49-F238E27FC236}">
                  <a16:creationId xmlns:a16="http://schemas.microsoft.com/office/drawing/2014/main" id="{939ABCF5-20EB-4E54-AB0C-5EFB090596DC}"/>
                </a:ext>
              </a:extLst>
            </p:cNvPr>
            <p:cNvCxnSpPr>
              <a:cxnSpLocks/>
              <a:stCxn id="367" idx="1"/>
              <a:endCxn id="370" idx="6"/>
            </p:cNvCxnSpPr>
            <p:nvPr userDrawn="1"/>
          </p:nvCxnSpPr>
          <p:spPr>
            <a:xfrm flipV="1">
              <a:off x="4607055" y="3221226"/>
              <a:ext cx="1926779" cy="65221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0" name="Straight Connector 349">
              <a:extLst>
                <a:ext uri="{FF2B5EF4-FFF2-40B4-BE49-F238E27FC236}">
                  <a16:creationId xmlns:a16="http://schemas.microsoft.com/office/drawing/2014/main" id="{31D0667B-1689-44C2-B468-C8C6D2FB457F}"/>
                </a:ext>
              </a:extLst>
            </p:cNvPr>
            <p:cNvCxnSpPr>
              <a:cxnSpLocks/>
              <a:stCxn id="366" idx="2"/>
              <a:endCxn id="368" idx="6"/>
            </p:cNvCxnSpPr>
            <p:nvPr userDrawn="1"/>
          </p:nvCxnSpPr>
          <p:spPr>
            <a:xfrm flipV="1">
              <a:off x="4488872" y="5034766"/>
              <a:ext cx="990314" cy="6821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1" name="Straight Connector 350">
              <a:extLst>
                <a:ext uri="{FF2B5EF4-FFF2-40B4-BE49-F238E27FC236}">
                  <a16:creationId xmlns:a16="http://schemas.microsoft.com/office/drawing/2014/main" id="{E320FA37-AAC6-45FB-8433-E85266866BA3}"/>
                </a:ext>
              </a:extLst>
            </p:cNvPr>
            <p:cNvCxnSpPr>
              <a:cxnSpLocks/>
              <a:stCxn id="365" idx="1"/>
              <a:endCxn id="368" idx="5"/>
            </p:cNvCxnSpPr>
            <p:nvPr userDrawn="1"/>
          </p:nvCxnSpPr>
          <p:spPr>
            <a:xfrm flipV="1">
              <a:off x="4681461" y="5106214"/>
              <a:ext cx="845148" cy="100235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2" name="Straight Connector 351">
              <a:extLst>
                <a:ext uri="{FF2B5EF4-FFF2-40B4-BE49-F238E27FC236}">
                  <a16:creationId xmlns:a16="http://schemas.microsoft.com/office/drawing/2014/main" id="{82F1C9CC-0F4D-42CD-83A7-E6640F18FF09}"/>
                </a:ext>
              </a:extLst>
            </p:cNvPr>
            <p:cNvCxnSpPr>
              <a:cxnSpLocks/>
              <a:stCxn id="365" idx="3"/>
              <a:endCxn id="376" idx="1"/>
            </p:cNvCxnSpPr>
            <p:nvPr userDrawn="1"/>
          </p:nvCxnSpPr>
          <p:spPr>
            <a:xfrm>
              <a:off x="4681461" y="6267027"/>
              <a:ext cx="1470253" cy="56805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3" name="Straight Connector 352">
              <a:extLst>
                <a:ext uri="{FF2B5EF4-FFF2-40B4-BE49-F238E27FC236}">
                  <a16:creationId xmlns:a16="http://schemas.microsoft.com/office/drawing/2014/main" id="{15850138-120E-44D7-B0C8-B0F662C64F98}"/>
                </a:ext>
              </a:extLst>
            </p:cNvPr>
            <p:cNvCxnSpPr>
              <a:cxnSpLocks/>
              <a:stCxn id="368" idx="4"/>
              <a:endCxn id="376" idx="2"/>
            </p:cNvCxnSpPr>
            <p:nvPr userDrawn="1"/>
          </p:nvCxnSpPr>
          <p:spPr>
            <a:xfrm>
              <a:off x="5610665" y="5123204"/>
              <a:ext cx="652864" cy="171292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4" name="Straight Connector 353">
              <a:extLst>
                <a:ext uri="{FF2B5EF4-FFF2-40B4-BE49-F238E27FC236}">
                  <a16:creationId xmlns:a16="http://schemas.microsoft.com/office/drawing/2014/main" id="{ED037C8A-6234-4BFC-887A-27BE37761CCD}"/>
                </a:ext>
              </a:extLst>
            </p:cNvPr>
            <p:cNvCxnSpPr>
              <a:cxnSpLocks/>
              <a:stCxn id="364" idx="5"/>
              <a:endCxn id="376" idx="0"/>
            </p:cNvCxnSpPr>
            <p:nvPr userDrawn="1"/>
          </p:nvCxnSpPr>
          <p:spPr>
            <a:xfrm flipH="1">
              <a:off x="6375345" y="5883908"/>
              <a:ext cx="879736" cy="95325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5" name="Straight Connector 354">
              <a:extLst>
                <a:ext uri="{FF2B5EF4-FFF2-40B4-BE49-F238E27FC236}">
                  <a16:creationId xmlns:a16="http://schemas.microsoft.com/office/drawing/2014/main" id="{83E33691-6152-41D7-ACAB-031A796D6296}"/>
                </a:ext>
              </a:extLst>
            </p:cNvPr>
            <p:cNvCxnSpPr>
              <a:cxnSpLocks/>
              <a:stCxn id="365" idx="7"/>
              <a:endCxn id="366" idx="3"/>
            </p:cNvCxnSpPr>
            <p:nvPr userDrawn="1"/>
          </p:nvCxnSpPr>
          <p:spPr>
            <a:xfrm flipH="1" flipV="1">
              <a:off x="4457011" y="5150449"/>
              <a:ext cx="65996" cy="95812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6" name="Straight Connector 355">
              <a:extLst>
                <a:ext uri="{FF2B5EF4-FFF2-40B4-BE49-F238E27FC236}">
                  <a16:creationId xmlns:a16="http://schemas.microsoft.com/office/drawing/2014/main" id="{814C5FDF-A251-47D9-96C2-AF087B1279C8}"/>
                </a:ext>
              </a:extLst>
            </p:cNvPr>
            <p:cNvCxnSpPr>
              <a:cxnSpLocks/>
              <a:stCxn id="363" idx="7"/>
              <a:endCxn id="369" idx="3"/>
            </p:cNvCxnSpPr>
            <p:nvPr userDrawn="1"/>
          </p:nvCxnSpPr>
          <p:spPr>
            <a:xfrm flipH="1" flipV="1">
              <a:off x="7349691" y="4680947"/>
              <a:ext cx="1424418" cy="9778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7" name="Straight Connector 356">
              <a:extLst>
                <a:ext uri="{FF2B5EF4-FFF2-40B4-BE49-F238E27FC236}">
                  <a16:creationId xmlns:a16="http://schemas.microsoft.com/office/drawing/2014/main" id="{29C27080-14C8-46B9-AA9E-3B97E98A34EE}"/>
                </a:ext>
              </a:extLst>
            </p:cNvPr>
            <p:cNvCxnSpPr>
              <a:cxnSpLocks/>
              <a:endCxn id="365" idx="4"/>
            </p:cNvCxnSpPr>
            <p:nvPr userDrawn="1"/>
          </p:nvCxnSpPr>
          <p:spPr>
            <a:xfrm flipV="1">
              <a:off x="4489041" y="6299844"/>
              <a:ext cx="113193" cy="54614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8" name="Straight Connector 357">
              <a:extLst>
                <a:ext uri="{FF2B5EF4-FFF2-40B4-BE49-F238E27FC236}">
                  <a16:creationId xmlns:a16="http://schemas.microsoft.com/office/drawing/2014/main" id="{3517A6BC-C22B-450A-A3E4-5E955D71950B}"/>
                </a:ext>
              </a:extLst>
            </p:cNvPr>
            <p:cNvCxnSpPr>
              <a:cxnSpLocks/>
              <a:stCxn id="373" idx="7"/>
              <a:endCxn id="372" idx="4"/>
            </p:cNvCxnSpPr>
            <p:nvPr userDrawn="1"/>
          </p:nvCxnSpPr>
          <p:spPr>
            <a:xfrm flipH="1" flipV="1">
              <a:off x="2274960" y="5251520"/>
              <a:ext cx="612674" cy="87544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359" name="Oval 358">
              <a:extLst>
                <a:ext uri="{FF2B5EF4-FFF2-40B4-BE49-F238E27FC236}">
                  <a16:creationId xmlns:a16="http://schemas.microsoft.com/office/drawing/2014/main" id="{71FB03FF-5221-49F1-873D-9565FDF78CEB}"/>
                </a:ext>
              </a:extLst>
            </p:cNvPr>
            <p:cNvSpPr/>
            <p:nvPr userDrawn="1"/>
          </p:nvSpPr>
          <p:spPr>
            <a:xfrm flipH="1">
              <a:off x="11304001" y="5703017"/>
              <a:ext cx="236156" cy="236156"/>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0" name="Oval 359">
              <a:extLst>
                <a:ext uri="{FF2B5EF4-FFF2-40B4-BE49-F238E27FC236}">
                  <a16:creationId xmlns:a16="http://schemas.microsoft.com/office/drawing/2014/main" id="{4E1D6D23-B555-4909-A425-FB20F54544AF}"/>
                </a:ext>
              </a:extLst>
            </p:cNvPr>
            <p:cNvSpPr>
              <a:spLocks noChangeAspect="1"/>
            </p:cNvSpPr>
            <p:nvPr userDrawn="1"/>
          </p:nvSpPr>
          <p:spPr>
            <a:xfrm flipH="1">
              <a:off x="10259403" y="5528905"/>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1" name="Oval 360">
              <a:extLst>
                <a:ext uri="{FF2B5EF4-FFF2-40B4-BE49-F238E27FC236}">
                  <a16:creationId xmlns:a16="http://schemas.microsoft.com/office/drawing/2014/main" id="{0746B455-B91B-4A19-9DF3-15544E167507}"/>
                </a:ext>
              </a:extLst>
            </p:cNvPr>
            <p:cNvSpPr/>
            <p:nvPr userDrawn="1"/>
          </p:nvSpPr>
          <p:spPr>
            <a:xfrm flipH="1">
              <a:off x="10291530" y="416373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2" name="Oval 361">
              <a:extLst>
                <a:ext uri="{FF2B5EF4-FFF2-40B4-BE49-F238E27FC236}">
                  <a16:creationId xmlns:a16="http://schemas.microsoft.com/office/drawing/2014/main" id="{6B4FED14-AD80-4C45-8271-8B6DEC6E84F6}"/>
                </a:ext>
              </a:extLst>
            </p:cNvPr>
            <p:cNvSpPr/>
            <p:nvPr userDrawn="1"/>
          </p:nvSpPr>
          <p:spPr>
            <a:xfrm flipH="1">
              <a:off x="8727293" y="439521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3" name="Oval 362">
              <a:extLst>
                <a:ext uri="{FF2B5EF4-FFF2-40B4-BE49-F238E27FC236}">
                  <a16:creationId xmlns:a16="http://schemas.microsoft.com/office/drawing/2014/main" id="{4CB9AC57-3716-4E28-A520-1ADF362EE5D8}"/>
                </a:ext>
              </a:extLst>
            </p:cNvPr>
            <p:cNvSpPr>
              <a:spLocks noChangeAspect="1"/>
            </p:cNvSpPr>
            <p:nvPr userDrawn="1"/>
          </p:nvSpPr>
          <p:spPr>
            <a:xfrm flipH="1">
              <a:off x="8752231" y="5636874"/>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4" name="Oval 363">
              <a:extLst>
                <a:ext uri="{FF2B5EF4-FFF2-40B4-BE49-F238E27FC236}">
                  <a16:creationId xmlns:a16="http://schemas.microsoft.com/office/drawing/2014/main" id="{537DF165-DF7E-4A7A-BF34-CC04F13CE370}"/>
                </a:ext>
              </a:extLst>
            </p:cNvPr>
            <p:cNvSpPr/>
            <p:nvPr userDrawn="1"/>
          </p:nvSpPr>
          <p:spPr>
            <a:xfrm flipH="1">
              <a:off x="7222264" y="5692637"/>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5" name="Oval 364">
              <a:extLst>
                <a:ext uri="{FF2B5EF4-FFF2-40B4-BE49-F238E27FC236}">
                  <a16:creationId xmlns:a16="http://schemas.microsoft.com/office/drawing/2014/main" id="{E4DF5466-ACC1-4036-8A10-13E42918995A}"/>
                </a:ext>
              </a:extLst>
            </p:cNvPr>
            <p:cNvSpPr/>
            <p:nvPr userDrawn="1"/>
          </p:nvSpPr>
          <p:spPr>
            <a:xfrm flipH="1">
              <a:off x="4490190" y="607575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6" name="Oval 365">
              <a:extLst>
                <a:ext uri="{FF2B5EF4-FFF2-40B4-BE49-F238E27FC236}">
                  <a16:creationId xmlns:a16="http://schemas.microsoft.com/office/drawing/2014/main" id="{6C663E73-0E93-41A5-B44B-AAD551B586F4}"/>
                </a:ext>
              </a:extLst>
            </p:cNvPr>
            <p:cNvSpPr>
              <a:spLocks noChangeAspect="1"/>
            </p:cNvSpPr>
            <p:nvPr userDrawn="1"/>
          </p:nvSpPr>
          <p:spPr>
            <a:xfrm rot="682168" flipH="1">
              <a:off x="4340946" y="5013559"/>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7" name="Oval 366">
              <a:extLst>
                <a:ext uri="{FF2B5EF4-FFF2-40B4-BE49-F238E27FC236}">
                  <a16:creationId xmlns:a16="http://schemas.microsoft.com/office/drawing/2014/main" id="{98E841EC-AEEA-45DF-A257-6AFBB25B1825}"/>
                </a:ext>
              </a:extLst>
            </p:cNvPr>
            <p:cNvSpPr/>
            <p:nvPr userDrawn="1"/>
          </p:nvSpPr>
          <p:spPr>
            <a:xfrm rot="738506" flipH="1">
              <a:off x="4400716" y="3821918"/>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8" name="Oval 367">
              <a:extLst>
                <a:ext uri="{FF2B5EF4-FFF2-40B4-BE49-F238E27FC236}">
                  <a16:creationId xmlns:a16="http://schemas.microsoft.com/office/drawing/2014/main" id="{3408C7E0-9D83-4EA4-831D-ED6290C98B2C}"/>
                </a:ext>
              </a:extLst>
            </p:cNvPr>
            <p:cNvSpPr/>
            <p:nvPr userDrawn="1"/>
          </p:nvSpPr>
          <p:spPr>
            <a:xfrm rot="20935587" flipH="1">
              <a:off x="5477100" y="4901202"/>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9" name="Oval 368">
              <a:extLst>
                <a:ext uri="{FF2B5EF4-FFF2-40B4-BE49-F238E27FC236}">
                  <a16:creationId xmlns:a16="http://schemas.microsoft.com/office/drawing/2014/main" id="{DC344742-723A-4BC9-AB1B-EAA29939991D}"/>
                </a:ext>
              </a:extLst>
            </p:cNvPr>
            <p:cNvSpPr/>
            <p:nvPr userDrawn="1"/>
          </p:nvSpPr>
          <p:spPr>
            <a:xfrm flipH="1">
              <a:off x="7158420" y="448967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0" name="Oval 369">
              <a:extLst>
                <a:ext uri="{FF2B5EF4-FFF2-40B4-BE49-F238E27FC236}">
                  <a16:creationId xmlns:a16="http://schemas.microsoft.com/office/drawing/2014/main" id="{E8081C25-140E-410A-A1C4-FCD6E82E9B8C}"/>
                </a:ext>
              </a:extLst>
            </p:cNvPr>
            <p:cNvSpPr>
              <a:spLocks noChangeAspect="1"/>
            </p:cNvSpPr>
            <p:nvPr userDrawn="1"/>
          </p:nvSpPr>
          <p:spPr>
            <a:xfrm flipH="1">
              <a:off x="6533834" y="314653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1" name="Oval 370">
              <a:extLst>
                <a:ext uri="{FF2B5EF4-FFF2-40B4-BE49-F238E27FC236}">
                  <a16:creationId xmlns:a16="http://schemas.microsoft.com/office/drawing/2014/main" id="{5F4D5962-509B-4A99-8BCB-AB37C64F9AA9}"/>
                </a:ext>
              </a:extLst>
            </p:cNvPr>
            <p:cNvSpPr/>
            <p:nvPr userDrawn="1"/>
          </p:nvSpPr>
          <p:spPr>
            <a:xfrm flipH="1">
              <a:off x="2399072" y="3649393"/>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2" name="Oval 371">
              <a:extLst>
                <a:ext uri="{FF2B5EF4-FFF2-40B4-BE49-F238E27FC236}">
                  <a16:creationId xmlns:a16="http://schemas.microsoft.com/office/drawing/2014/main" id="{E7844590-A772-4E75-8EE3-12BB20BF55DC}"/>
                </a:ext>
              </a:extLst>
            </p:cNvPr>
            <p:cNvSpPr/>
            <p:nvPr userDrawn="1"/>
          </p:nvSpPr>
          <p:spPr>
            <a:xfrm flipH="1">
              <a:off x="2162916" y="5027432"/>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3" name="Oval 372">
              <a:extLst>
                <a:ext uri="{FF2B5EF4-FFF2-40B4-BE49-F238E27FC236}">
                  <a16:creationId xmlns:a16="http://schemas.microsoft.com/office/drawing/2014/main" id="{8A9782C5-6966-458C-853F-F9AF87C317F9}"/>
                </a:ext>
              </a:extLst>
            </p:cNvPr>
            <p:cNvSpPr>
              <a:spLocks noChangeAspect="1"/>
            </p:cNvSpPr>
            <p:nvPr userDrawn="1"/>
          </p:nvSpPr>
          <p:spPr>
            <a:xfrm flipH="1">
              <a:off x="2865756" y="610509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4" name="Oval 373">
              <a:extLst>
                <a:ext uri="{FF2B5EF4-FFF2-40B4-BE49-F238E27FC236}">
                  <a16:creationId xmlns:a16="http://schemas.microsoft.com/office/drawing/2014/main" id="{66094655-3709-4B9B-938C-0CA2C5807F0D}"/>
                </a:ext>
              </a:extLst>
            </p:cNvPr>
            <p:cNvSpPr>
              <a:spLocks noChangeAspect="1"/>
            </p:cNvSpPr>
            <p:nvPr userDrawn="1"/>
          </p:nvSpPr>
          <p:spPr>
            <a:xfrm flipH="1">
              <a:off x="11489475" y="4550799"/>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5" name="Chord 374">
              <a:extLst>
                <a:ext uri="{FF2B5EF4-FFF2-40B4-BE49-F238E27FC236}">
                  <a16:creationId xmlns:a16="http://schemas.microsoft.com/office/drawing/2014/main" id="{84CCA53A-B56B-4FA8-996D-EA29FE123250}"/>
                </a:ext>
              </a:extLst>
            </p:cNvPr>
            <p:cNvSpPr>
              <a:spLocks noChangeAspect="1"/>
            </p:cNvSpPr>
            <p:nvPr userDrawn="1"/>
          </p:nvSpPr>
          <p:spPr>
            <a:xfrm flipH="1">
              <a:off x="9919813" y="6746029"/>
              <a:ext cx="149392" cy="149392"/>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6" name="Chord 375">
              <a:extLst>
                <a:ext uri="{FF2B5EF4-FFF2-40B4-BE49-F238E27FC236}">
                  <a16:creationId xmlns:a16="http://schemas.microsoft.com/office/drawing/2014/main" id="{C9F513B8-F055-471E-AF07-7EEC13181286}"/>
                </a:ext>
              </a:extLst>
            </p:cNvPr>
            <p:cNvSpPr>
              <a:spLocks noChangeAspect="1"/>
            </p:cNvSpPr>
            <p:nvPr userDrawn="1"/>
          </p:nvSpPr>
          <p:spPr>
            <a:xfrm flipH="1">
              <a:off x="6151551" y="6717004"/>
              <a:ext cx="224088" cy="224088"/>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7" name="Straight Connector 376">
              <a:extLst>
                <a:ext uri="{FF2B5EF4-FFF2-40B4-BE49-F238E27FC236}">
                  <a16:creationId xmlns:a16="http://schemas.microsoft.com/office/drawing/2014/main" id="{0C79191C-CDBE-494C-8A0E-35FE0EA5DCD5}"/>
                </a:ext>
              </a:extLst>
            </p:cNvPr>
            <p:cNvCxnSpPr>
              <a:cxnSpLocks/>
              <a:stCxn id="375" idx="1"/>
              <a:endCxn id="363" idx="3"/>
            </p:cNvCxnSpPr>
            <p:nvPr userDrawn="1"/>
          </p:nvCxnSpPr>
          <p:spPr>
            <a:xfrm flipH="1" flipV="1">
              <a:off x="8879746" y="5764388"/>
              <a:ext cx="1040177" cy="106036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78" name="Straight Connector 377">
              <a:extLst>
                <a:ext uri="{FF2B5EF4-FFF2-40B4-BE49-F238E27FC236}">
                  <a16:creationId xmlns:a16="http://schemas.microsoft.com/office/drawing/2014/main" id="{E9C77736-851B-4ECD-8C22-9CA4FA6A5E32}"/>
                </a:ext>
              </a:extLst>
            </p:cNvPr>
            <p:cNvCxnSpPr>
              <a:cxnSpLocks/>
              <a:stCxn id="397" idx="6"/>
              <a:endCxn id="371" idx="6"/>
            </p:cNvCxnSpPr>
            <p:nvPr userDrawn="1"/>
          </p:nvCxnSpPr>
          <p:spPr>
            <a:xfrm>
              <a:off x="1249806" y="3691601"/>
              <a:ext cx="1149266" cy="698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79" name="Straight Connector 378">
              <a:extLst>
                <a:ext uri="{FF2B5EF4-FFF2-40B4-BE49-F238E27FC236}">
                  <a16:creationId xmlns:a16="http://schemas.microsoft.com/office/drawing/2014/main" id="{7FF0E035-0421-4E84-9C27-B411F61AFEF2}"/>
                </a:ext>
              </a:extLst>
            </p:cNvPr>
            <p:cNvCxnSpPr>
              <a:cxnSpLocks/>
              <a:stCxn id="394" idx="4"/>
              <a:endCxn id="400" idx="1"/>
            </p:cNvCxnSpPr>
            <p:nvPr userDrawn="1"/>
          </p:nvCxnSpPr>
          <p:spPr>
            <a:xfrm>
              <a:off x="181389" y="3694736"/>
              <a:ext cx="833340" cy="86259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80" name="Straight Connector 379">
              <a:extLst>
                <a:ext uri="{FF2B5EF4-FFF2-40B4-BE49-F238E27FC236}">
                  <a16:creationId xmlns:a16="http://schemas.microsoft.com/office/drawing/2014/main" id="{1757AEA9-FE79-449E-8124-EC0BD2852CB5}"/>
                </a:ext>
              </a:extLst>
            </p:cNvPr>
            <p:cNvCxnSpPr>
              <a:cxnSpLocks/>
              <a:stCxn id="400" idx="4"/>
              <a:endCxn id="399" idx="0"/>
            </p:cNvCxnSpPr>
            <p:nvPr userDrawn="1"/>
          </p:nvCxnSpPr>
          <p:spPr>
            <a:xfrm flipH="1">
              <a:off x="990250" y="4724846"/>
              <a:ext cx="93868" cy="726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81" name="Straight Connector 380">
              <a:extLst>
                <a:ext uri="{FF2B5EF4-FFF2-40B4-BE49-F238E27FC236}">
                  <a16:creationId xmlns:a16="http://schemas.microsoft.com/office/drawing/2014/main" id="{05E4414F-9F23-4C48-B010-1F33CE017444}"/>
                </a:ext>
              </a:extLst>
            </p:cNvPr>
            <p:cNvCxnSpPr>
              <a:cxnSpLocks/>
              <a:stCxn id="398" idx="3"/>
            </p:cNvCxnSpPr>
            <p:nvPr userDrawn="1"/>
          </p:nvCxnSpPr>
          <p:spPr>
            <a:xfrm flipH="1">
              <a:off x="994391" y="6664731"/>
              <a:ext cx="195332" cy="1932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82" name="Straight Connector 381">
              <a:extLst>
                <a:ext uri="{FF2B5EF4-FFF2-40B4-BE49-F238E27FC236}">
                  <a16:creationId xmlns:a16="http://schemas.microsoft.com/office/drawing/2014/main" id="{1801B2F5-4749-4356-B0CE-10729234336E}"/>
                </a:ext>
              </a:extLst>
            </p:cNvPr>
            <p:cNvCxnSpPr>
              <a:cxnSpLocks/>
              <a:stCxn id="398" idx="0"/>
              <a:endCxn id="399" idx="4"/>
            </p:cNvCxnSpPr>
            <p:nvPr userDrawn="1"/>
          </p:nvCxnSpPr>
          <p:spPr>
            <a:xfrm flipH="1" flipV="1">
              <a:off x="990250" y="5745345"/>
              <a:ext cx="303555" cy="66811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83" name="Straight Connector 382">
              <a:extLst>
                <a:ext uri="{FF2B5EF4-FFF2-40B4-BE49-F238E27FC236}">
                  <a16:creationId xmlns:a16="http://schemas.microsoft.com/office/drawing/2014/main" id="{E6DA6AF8-024D-48B7-AB00-83D4872B98E2}"/>
                </a:ext>
              </a:extLst>
            </p:cNvPr>
            <p:cNvCxnSpPr>
              <a:cxnSpLocks/>
              <a:stCxn id="408" idx="1"/>
              <a:endCxn id="394" idx="3"/>
            </p:cNvCxnSpPr>
            <p:nvPr userDrawn="1"/>
          </p:nvCxnSpPr>
          <p:spPr>
            <a:xfrm flipV="1">
              <a:off x="7025" y="3684478"/>
              <a:ext cx="62174" cy="103962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84" name="Straight Connector 383">
              <a:extLst>
                <a:ext uri="{FF2B5EF4-FFF2-40B4-BE49-F238E27FC236}">
                  <a16:creationId xmlns:a16="http://schemas.microsoft.com/office/drawing/2014/main" id="{F3E88EF3-4D78-45EC-A408-877FEB2D4DC0}"/>
                </a:ext>
              </a:extLst>
            </p:cNvPr>
            <p:cNvCxnSpPr>
              <a:cxnSpLocks/>
              <a:stCxn id="399" idx="2"/>
              <a:endCxn id="408" idx="0"/>
            </p:cNvCxnSpPr>
            <p:nvPr userDrawn="1"/>
          </p:nvCxnSpPr>
          <p:spPr>
            <a:xfrm flipH="1" flipV="1">
              <a:off x="4947" y="4947737"/>
              <a:ext cx="838109" cy="65041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85" name="Straight Connector 384">
              <a:extLst>
                <a:ext uri="{FF2B5EF4-FFF2-40B4-BE49-F238E27FC236}">
                  <a16:creationId xmlns:a16="http://schemas.microsoft.com/office/drawing/2014/main" id="{89D3F8DB-52DC-4FDE-8187-CDD85CFC21D5}"/>
                </a:ext>
              </a:extLst>
            </p:cNvPr>
            <p:cNvCxnSpPr>
              <a:cxnSpLocks/>
              <a:stCxn id="398" idx="1"/>
            </p:cNvCxnSpPr>
            <p:nvPr userDrawn="1"/>
          </p:nvCxnSpPr>
          <p:spPr>
            <a:xfrm flipH="1">
              <a:off x="0" y="6456567"/>
              <a:ext cx="1189723" cy="19055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86" name="Straight Connector 385">
              <a:extLst>
                <a:ext uri="{FF2B5EF4-FFF2-40B4-BE49-F238E27FC236}">
                  <a16:creationId xmlns:a16="http://schemas.microsoft.com/office/drawing/2014/main" id="{566A0EF4-9946-4BF2-9DB3-17A63534CA8C}"/>
                </a:ext>
              </a:extLst>
            </p:cNvPr>
            <p:cNvCxnSpPr>
              <a:cxnSpLocks/>
              <a:stCxn id="371" idx="1"/>
              <a:endCxn id="278" idx="0"/>
            </p:cNvCxnSpPr>
            <p:nvPr userDrawn="1"/>
          </p:nvCxnSpPr>
          <p:spPr>
            <a:xfrm flipV="1">
              <a:off x="2590343" y="2989715"/>
              <a:ext cx="770893" cy="69249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87" name="Straight Connector 386">
              <a:extLst>
                <a:ext uri="{FF2B5EF4-FFF2-40B4-BE49-F238E27FC236}">
                  <a16:creationId xmlns:a16="http://schemas.microsoft.com/office/drawing/2014/main" id="{3A9A3B6B-50E8-461B-9561-6224C115D21D}"/>
                </a:ext>
              </a:extLst>
            </p:cNvPr>
            <p:cNvCxnSpPr>
              <a:cxnSpLocks/>
              <a:stCxn id="396" idx="6"/>
              <a:endCxn id="395" idx="2"/>
            </p:cNvCxnSpPr>
            <p:nvPr userDrawn="1"/>
          </p:nvCxnSpPr>
          <p:spPr>
            <a:xfrm>
              <a:off x="683818" y="2689233"/>
              <a:ext cx="1046792" cy="26097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88" name="Straight Connector 387">
              <a:extLst>
                <a:ext uri="{FF2B5EF4-FFF2-40B4-BE49-F238E27FC236}">
                  <a16:creationId xmlns:a16="http://schemas.microsoft.com/office/drawing/2014/main" id="{0A5B1E5B-2794-49C2-B6C0-91F5A53A295D}"/>
                </a:ext>
              </a:extLst>
            </p:cNvPr>
            <p:cNvCxnSpPr>
              <a:cxnSpLocks/>
              <a:stCxn id="394" idx="7"/>
              <a:endCxn id="396" idx="3"/>
            </p:cNvCxnSpPr>
            <p:nvPr userDrawn="1"/>
          </p:nvCxnSpPr>
          <p:spPr>
            <a:xfrm flipV="1">
              <a:off x="206155" y="2793315"/>
              <a:ext cx="226387" cy="63057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89" name="Straight Connector 388">
              <a:extLst>
                <a:ext uri="{FF2B5EF4-FFF2-40B4-BE49-F238E27FC236}">
                  <a16:creationId xmlns:a16="http://schemas.microsoft.com/office/drawing/2014/main" id="{8A74305F-463F-4276-96C2-38555AE86C4E}"/>
                </a:ext>
              </a:extLst>
            </p:cNvPr>
            <p:cNvCxnSpPr>
              <a:cxnSpLocks/>
              <a:stCxn id="394" idx="5"/>
              <a:endCxn id="397" idx="2"/>
            </p:cNvCxnSpPr>
            <p:nvPr userDrawn="1"/>
          </p:nvCxnSpPr>
          <p:spPr>
            <a:xfrm>
              <a:off x="267973" y="3622660"/>
              <a:ext cx="785574" cy="6894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90" name="Straight Connector 389">
              <a:extLst>
                <a:ext uri="{FF2B5EF4-FFF2-40B4-BE49-F238E27FC236}">
                  <a16:creationId xmlns:a16="http://schemas.microsoft.com/office/drawing/2014/main" id="{5F7B5D64-565A-4DE4-B312-12BA4515BC48}"/>
                </a:ext>
              </a:extLst>
            </p:cNvPr>
            <p:cNvCxnSpPr>
              <a:cxnSpLocks/>
              <a:stCxn id="395" idx="3"/>
              <a:endCxn id="397" idx="7"/>
            </p:cNvCxnSpPr>
            <p:nvPr userDrawn="1"/>
          </p:nvCxnSpPr>
          <p:spPr>
            <a:xfrm flipH="1">
              <a:off x="1221065" y="3059892"/>
              <a:ext cx="554979" cy="56232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91" name="Straight Connector 390">
              <a:extLst>
                <a:ext uri="{FF2B5EF4-FFF2-40B4-BE49-F238E27FC236}">
                  <a16:creationId xmlns:a16="http://schemas.microsoft.com/office/drawing/2014/main" id="{AEFF3DFB-FAB0-4085-8DA0-3F6D1B69F212}"/>
                </a:ext>
              </a:extLst>
            </p:cNvPr>
            <p:cNvCxnSpPr>
              <a:cxnSpLocks/>
              <a:stCxn id="397" idx="4"/>
              <a:endCxn id="400" idx="0"/>
            </p:cNvCxnSpPr>
            <p:nvPr userDrawn="1"/>
          </p:nvCxnSpPr>
          <p:spPr>
            <a:xfrm flipH="1">
              <a:off x="1084118" y="3789730"/>
              <a:ext cx="67559" cy="73885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92" name="Straight Connector 391">
              <a:extLst>
                <a:ext uri="{FF2B5EF4-FFF2-40B4-BE49-F238E27FC236}">
                  <a16:creationId xmlns:a16="http://schemas.microsoft.com/office/drawing/2014/main" id="{69FF7952-F75E-4C97-870B-E111C9F153E3}"/>
                </a:ext>
              </a:extLst>
            </p:cNvPr>
            <p:cNvCxnSpPr>
              <a:cxnSpLocks/>
              <a:stCxn id="373" idx="2"/>
              <a:endCxn id="398" idx="2"/>
            </p:cNvCxnSpPr>
            <p:nvPr userDrawn="1"/>
          </p:nvCxnSpPr>
          <p:spPr>
            <a:xfrm flipH="1">
              <a:off x="1146611" y="6179786"/>
              <a:ext cx="1868537" cy="38086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93" name="Straight Connector 392">
              <a:extLst>
                <a:ext uri="{FF2B5EF4-FFF2-40B4-BE49-F238E27FC236}">
                  <a16:creationId xmlns:a16="http://schemas.microsoft.com/office/drawing/2014/main" id="{D037A298-A62C-4F82-B2AC-48EC0E635103}"/>
                </a:ext>
              </a:extLst>
            </p:cNvPr>
            <p:cNvCxnSpPr>
              <a:cxnSpLocks/>
              <a:endCxn id="398" idx="5"/>
            </p:cNvCxnSpPr>
            <p:nvPr userDrawn="1"/>
          </p:nvCxnSpPr>
          <p:spPr>
            <a:xfrm flipH="1" flipV="1">
              <a:off x="1397887" y="6664731"/>
              <a:ext cx="704210" cy="27636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394" name="Oval 393">
              <a:extLst>
                <a:ext uri="{FF2B5EF4-FFF2-40B4-BE49-F238E27FC236}">
                  <a16:creationId xmlns:a16="http://schemas.microsoft.com/office/drawing/2014/main" id="{C6C4FEE2-421D-4DCB-90DB-D5D1EAAED0EE}"/>
                </a:ext>
              </a:extLst>
            </p:cNvPr>
            <p:cNvSpPr/>
            <p:nvPr userDrawn="1"/>
          </p:nvSpPr>
          <p:spPr>
            <a:xfrm rot="20563470">
              <a:off x="-9517" y="3406988"/>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5" name="Oval 394">
              <a:extLst>
                <a:ext uri="{FF2B5EF4-FFF2-40B4-BE49-F238E27FC236}">
                  <a16:creationId xmlns:a16="http://schemas.microsoft.com/office/drawing/2014/main" id="{E1487618-6DB3-49CF-9104-7AF1CE996F93}"/>
                </a:ext>
              </a:extLst>
            </p:cNvPr>
            <p:cNvSpPr/>
            <p:nvPr userDrawn="1"/>
          </p:nvSpPr>
          <p:spPr>
            <a:xfrm>
              <a:off x="1730610" y="2795084"/>
              <a:ext cx="310242" cy="31024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6" name="Oval 395">
              <a:extLst>
                <a:ext uri="{FF2B5EF4-FFF2-40B4-BE49-F238E27FC236}">
                  <a16:creationId xmlns:a16="http://schemas.microsoft.com/office/drawing/2014/main" id="{43837EA3-ADB2-4AEA-A72B-F5DC7DE2E41B}"/>
                </a:ext>
              </a:extLst>
            </p:cNvPr>
            <p:cNvSpPr/>
            <p:nvPr userDrawn="1"/>
          </p:nvSpPr>
          <p:spPr>
            <a:xfrm>
              <a:off x="389430" y="2542039"/>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7" name="Oval 396">
              <a:extLst>
                <a:ext uri="{FF2B5EF4-FFF2-40B4-BE49-F238E27FC236}">
                  <a16:creationId xmlns:a16="http://schemas.microsoft.com/office/drawing/2014/main" id="{E93FB4C4-0049-40EC-8BD0-0BF963484ADA}"/>
                </a:ext>
              </a:extLst>
            </p:cNvPr>
            <p:cNvSpPr>
              <a:spLocks noChangeAspect="1"/>
            </p:cNvSpPr>
            <p:nvPr userDrawn="1"/>
          </p:nvSpPr>
          <p:spPr>
            <a:xfrm>
              <a:off x="1053547" y="3593471"/>
              <a:ext cx="196259" cy="196259"/>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8" name="Oval 397">
              <a:extLst>
                <a:ext uri="{FF2B5EF4-FFF2-40B4-BE49-F238E27FC236}">
                  <a16:creationId xmlns:a16="http://schemas.microsoft.com/office/drawing/2014/main" id="{855315BE-A3D5-4967-BAFC-545EF8BA89B7}"/>
                </a:ext>
              </a:extLst>
            </p:cNvPr>
            <p:cNvSpPr>
              <a:spLocks noChangeAspect="1"/>
            </p:cNvSpPr>
            <p:nvPr userDrawn="1"/>
          </p:nvSpPr>
          <p:spPr>
            <a:xfrm>
              <a:off x="1146611" y="6413455"/>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9" name="Oval 398">
              <a:extLst>
                <a:ext uri="{FF2B5EF4-FFF2-40B4-BE49-F238E27FC236}">
                  <a16:creationId xmlns:a16="http://schemas.microsoft.com/office/drawing/2014/main" id="{BAA832B7-D6FE-4EB5-847F-C89C64E53E25}"/>
                </a:ext>
              </a:extLst>
            </p:cNvPr>
            <p:cNvSpPr>
              <a:spLocks noChangeAspect="1"/>
            </p:cNvSpPr>
            <p:nvPr userDrawn="1"/>
          </p:nvSpPr>
          <p:spPr>
            <a:xfrm>
              <a:off x="843056" y="5450957"/>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0" name="Oval 399">
              <a:extLst>
                <a:ext uri="{FF2B5EF4-FFF2-40B4-BE49-F238E27FC236}">
                  <a16:creationId xmlns:a16="http://schemas.microsoft.com/office/drawing/2014/main" id="{B3103402-5951-426B-A78A-C82538514FF5}"/>
                </a:ext>
              </a:extLst>
            </p:cNvPr>
            <p:cNvSpPr>
              <a:spLocks noChangeAspect="1"/>
            </p:cNvSpPr>
            <p:nvPr userDrawn="1"/>
          </p:nvSpPr>
          <p:spPr>
            <a:xfrm>
              <a:off x="985988" y="4528587"/>
              <a:ext cx="196259" cy="196259"/>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1" name="Straight Connector 400">
              <a:extLst>
                <a:ext uri="{FF2B5EF4-FFF2-40B4-BE49-F238E27FC236}">
                  <a16:creationId xmlns:a16="http://schemas.microsoft.com/office/drawing/2014/main" id="{0DC30EAE-324F-43B4-9554-58134555F8FB}"/>
                </a:ext>
              </a:extLst>
            </p:cNvPr>
            <p:cNvCxnSpPr>
              <a:cxnSpLocks/>
              <a:stCxn id="400" idx="3"/>
            </p:cNvCxnSpPr>
            <p:nvPr userDrawn="1"/>
          </p:nvCxnSpPr>
          <p:spPr>
            <a:xfrm flipH="1">
              <a:off x="125106" y="4696105"/>
              <a:ext cx="889623" cy="16285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02" name="Straight Connector 401">
              <a:extLst>
                <a:ext uri="{FF2B5EF4-FFF2-40B4-BE49-F238E27FC236}">
                  <a16:creationId xmlns:a16="http://schemas.microsoft.com/office/drawing/2014/main" id="{D305A39A-8151-4DA8-A57A-04E6952BE4BF}"/>
                </a:ext>
              </a:extLst>
            </p:cNvPr>
            <p:cNvCxnSpPr>
              <a:cxnSpLocks/>
              <a:stCxn id="396" idx="4"/>
              <a:endCxn id="397" idx="1"/>
            </p:cNvCxnSpPr>
            <p:nvPr userDrawn="1"/>
          </p:nvCxnSpPr>
          <p:spPr>
            <a:xfrm>
              <a:off x="536624" y="2836427"/>
              <a:ext cx="545664" cy="78578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403" name="Oval 402">
              <a:extLst>
                <a:ext uri="{FF2B5EF4-FFF2-40B4-BE49-F238E27FC236}">
                  <a16:creationId xmlns:a16="http://schemas.microsoft.com/office/drawing/2014/main" id="{EFCDD1FD-D183-4D4B-AF22-F631E0AB19B3}"/>
                </a:ext>
              </a:extLst>
            </p:cNvPr>
            <p:cNvSpPr>
              <a:spLocks noChangeAspect="1"/>
            </p:cNvSpPr>
            <p:nvPr userDrawn="1"/>
          </p:nvSpPr>
          <p:spPr>
            <a:xfrm>
              <a:off x="4972557" y="2874980"/>
              <a:ext cx="196259" cy="196259"/>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4" name="Straight Connector 403">
              <a:extLst>
                <a:ext uri="{FF2B5EF4-FFF2-40B4-BE49-F238E27FC236}">
                  <a16:creationId xmlns:a16="http://schemas.microsoft.com/office/drawing/2014/main" id="{C690EF5F-25E1-49AE-A2FC-AC77A301F779}"/>
                </a:ext>
              </a:extLst>
            </p:cNvPr>
            <p:cNvCxnSpPr>
              <a:cxnSpLocks/>
              <a:stCxn id="403" idx="3"/>
              <a:endCxn id="367" idx="0"/>
            </p:cNvCxnSpPr>
            <p:nvPr userDrawn="1"/>
          </p:nvCxnSpPr>
          <p:spPr>
            <a:xfrm flipH="1">
              <a:off x="4536645" y="3042498"/>
              <a:ext cx="464653" cy="78199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05" name="Straight Connector 404">
              <a:extLst>
                <a:ext uri="{FF2B5EF4-FFF2-40B4-BE49-F238E27FC236}">
                  <a16:creationId xmlns:a16="http://schemas.microsoft.com/office/drawing/2014/main" id="{3E9089D3-3D08-48A8-982D-87381D9EC9D2}"/>
                </a:ext>
              </a:extLst>
            </p:cNvPr>
            <p:cNvCxnSpPr>
              <a:cxnSpLocks/>
              <a:stCxn id="403" idx="2"/>
              <a:endCxn id="278" idx="6"/>
            </p:cNvCxnSpPr>
            <p:nvPr userDrawn="1"/>
          </p:nvCxnSpPr>
          <p:spPr>
            <a:xfrm flipH="1" flipV="1">
              <a:off x="3501498" y="2915999"/>
              <a:ext cx="1471059" cy="57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06" name="Straight Connector 405">
              <a:extLst>
                <a:ext uri="{FF2B5EF4-FFF2-40B4-BE49-F238E27FC236}">
                  <a16:creationId xmlns:a16="http://schemas.microsoft.com/office/drawing/2014/main" id="{5924305F-7AF0-47DC-A1BF-D7B751E4B3E3}"/>
                </a:ext>
              </a:extLst>
            </p:cNvPr>
            <p:cNvCxnSpPr>
              <a:cxnSpLocks/>
              <a:stCxn id="396" idx="7"/>
              <a:endCxn id="280" idx="1"/>
            </p:cNvCxnSpPr>
            <p:nvPr userDrawn="1"/>
          </p:nvCxnSpPr>
          <p:spPr>
            <a:xfrm flipV="1">
              <a:off x="640706" y="1905029"/>
              <a:ext cx="785344" cy="68012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07" name="Straight Connector 406">
              <a:extLst>
                <a:ext uri="{FF2B5EF4-FFF2-40B4-BE49-F238E27FC236}">
                  <a16:creationId xmlns:a16="http://schemas.microsoft.com/office/drawing/2014/main" id="{55B00890-01B4-4E39-9727-953ACEF8881C}"/>
                </a:ext>
              </a:extLst>
            </p:cNvPr>
            <p:cNvCxnSpPr>
              <a:cxnSpLocks/>
              <a:endCxn id="396" idx="1"/>
            </p:cNvCxnSpPr>
            <p:nvPr userDrawn="1"/>
          </p:nvCxnSpPr>
          <p:spPr>
            <a:xfrm>
              <a:off x="-60734" y="2344833"/>
              <a:ext cx="493276" cy="24031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408" name="Chord 407">
              <a:extLst>
                <a:ext uri="{FF2B5EF4-FFF2-40B4-BE49-F238E27FC236}">
                  <a16:creationId xmlns:a16="http://schemas.microsoft.com/office/drawing/2014/main" id="{0E818BEF-31D2-4DFC-99B6-5EE8D7E3A3FC}"/>
                </a:ext>
              </a:extLst>
            </p:cNvPr>
            <p:cNvSpPr>
              <a:spLocks noChangeAspect="1"/>
            </p:cNvSpPr>
            <p:nvPr userDrawn="1"/>
          </p:nvSpPr>
          <p:spPr>
            <a:xfrm rot="5400000" flipH="1">
              <a:off x="-98982" y="4723943"/>
              <a:ext cx="224088" cy="224088"/>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9" name="Straight Connector 408">
              <a:extLst>
                <a:ext uri="{FF2B5EF4-FFF2-40B4-BE49-F238E27FC236}">
                  <a16:creationId xmlns:a16="http://schemas.microsoft.com/office/drawing/2014/main" id="{9A3263C3-2159-4B0F-B7C1-B590CA6B39FC}"/>
                </a:ext>
              </a:extLst>
            </p:cNvPr>
            <p:cNvCxnSpPr>
              <a:cxnSpLocks/>
              <a:stCxn id="399" idx="3"/>
            </p:cNvCxnSpPr>
            <p:nvPr userDrawn="1"/>
          </p:nvCxnSpPr>
          <p:spPr>
            <a:xfrm flipH="1">
              <a:off x="0" y="5702233"/>
              <a:ext cx="886168" cy="5647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10" name="Straight Connector 409">
              <a:extLst>
                <a:ext uri="{FF2B5EF4-FFF2-40B4-BE49-F238E27FC236}">
                  <a16:creationId xmlns:a16="http://schemas.microsoft.com/office/drawing/2014/main" id="{C931C9C8-CBA0-4CBB-902F-A1B421CC86DE}"/>
                </a:ext>
              </a:extLst>
            </p:cNvPr>
            <p:cNvCxnSpPr>
              <a:cxnSpLocks/>
              <a:stCxn id="395" idx="6"/>
              <a:endCxn id="278" idx="1"/>
            </p:cNvCxnSpPr>
            <p:nvPr userDrawn="1"/>
          </p:nvCxnSpPr>
          <p:spPr>
            <a:xfrm flipV="1">
              <a:off x="2040852" y="2934851"/>
              <a:ext cx="1254476" cy="1535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11" name="Straight Connector 410">
              <a:extLst>
                <a:ext uri="{FF2B5EF4-FFF2-40B4-BE49-F238E27FC236}">
                  <a16:creationId xmlns:a16="http://schemas.microsoft.com/office/drawing/2014/main" id="{3E7C2EB7-3493-4F28-B940-360D854B34C2}"/>
                </a:ext>
              </a:extLst>
            </p:cNvPr>
            <p:cNvCxnSpPr>
              <a:cxnSpLocks/>
              <a:stCxn id="395" idx="5"/>
              <a:endCxn id="371" idx="0"/>
            </p:cNvCxnSpPr>
            <p:nvPr userDrawn="1"/>
          </p:nvCxnSpPr>
          <p:spPr>
            <a:xfrm>
              <a:off x="1995418" y="3059892"/>
              <a:ext cx="515698" cy="58950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12" name="Straight Connector 411">
              <a:extLst>
                <a:ext uri="{FF2B5EF4-FFF2-40B4-BE49-F238E27FC236}">
                  <a16:creationId xmlns:a16="http://schemas.microsoft.com/office/drawing/2014/main" id="{6B34CEF5-33D1-43B0-BE7A-5D5B029A804D}"/>
                </a:ext>
              </a:extLst>
            </p:cNvPr>
            <p:cNvCxnSpPr>
              <a:cxnSpLocks/>
              <a:stCxn id="280" idx="0"/>
              <a:endCxn id="395" idx="0"/>
            </p:cNvCxnSpPr>
            <p:nvPr userDrawn="1"/>
          </p:nvCxnSpPr>
          <p:spPr>
            <a:xfrm>
              <a:off x="1505277" y="1937846"/>
              <a:ext cx="380454" cy="85723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13" name="Straight Connector 412">
              <a:extLst>
                <a:ext uri="{FF2B5EF4-FFF2-40B4-BE49-F238E27FC236}">
                  <a16:creationId xmlns:a16="http://schemas.microsoft.com/office/drawing/2014/main" id="{CFAC6A96-A599-4343-BF15-B882CA125D77}"/>
                </a:ext>
              </a:extLst>
            </p:cNvPr>
            <p:cNvCxnSpPr>
              <a:cxnSpLocks/>
              <a:stCxn id="400" idx="5"/>
              <a:endCxn id="372" idx="7"/>
            </p:cNvCxnSpPr>
            <p:nvPr userDrawn="1"/>
          </p:nvCxnSpPr>
          <p:spPr>
            <a:xfrm>
              <a:off x="1153506" y="4696105"/>
              <a:ext cx="1042227" cy="36414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14" name="Straight Connector 413">
              <a:extLst>
                <a:ext uri="{FF2B5EF4-FFF2-40B4-BE49-F238E27FC236}">
                  <a16:creationId xmlns:a16="http://schemas.microsoft.com/office/drawing/2014/main" id="{47BA194A-9B49-4E2E-B2CC-66AFE0978F25}"/>
                </a:ext>
              </a:extLst>
            </p:cNvPr>
            <p:cNvCxnSpPr>
              <a:cxnSpLocks/>
              <a:stCxn id="367" idx="7"/>
              <a:endCxn id="278" idx="7"/>
            </p:cNvCxnSpPr>
            <p:nvPr userDrawn="1"/>
          </p:nvCxnSpPr>
          <p:spPr>
            <a:xfrm flipH="1" flipV="1">
              <a:off x="3446634" y="2981907"/>
              <a:ext cx="1005609" cy="85776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15" name="Straight Connector 414">
              <a:extLst>
                <a:ext uri="{FF2B5EF4-FFF2-40B4-BE49-F238E27FC236}">
                  <a16:creationId xmlns:a16="http://schemas.microsoft.com/office/drawing/2014/main" id="{05F1D8FF-E0AC-4298-9C1C-48CF489D9287}"/>
                </a:ext>
              </a:extLst>
            </p:cNvPr>
            <p:cNvCxnSpPr>
              <a:cxnSpLocks/>
              <a:stCxn id="296" idx="7"/>
              <a:endCxn id="403" idx="0"/>
            </p:cNvCxnSpPr>
            <p:nvPr userDrawn="1"/>
          </p:nvCxnSpPr>
          <p:spPr>
            <a:xfrm>
              <a:off x="5065787" y="2247314"/>
              <a:ext cx="4900" cy="62766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16" name="Straight Connector 415">
              <a:extLst>
                <a:ext uri="{FF2B5EF4-FFF2-40B4-BE49-F238E27FC236}">
                  <a16:creationId xmlns:a16="http://schemas.microsoft.com/office/drawing/2014/main" id="{D94DEDD6-2BC1-448D-9991-C1FA48DD0332}"/>
                </a:ext>
              </a:extLst>
            </p:cNvPr>
            <p:cNvCxnSpPr>
              <a:cxnSpLocks/>
              <a:stCxn id="370" idx="7"/>
              <a:endCxn id="285" idx="0"/>
            </p:cNvCxnSpPr>
            <p:nvPr userDrawn="1"/>
          </p:nvCxnSpPr>
          <p:spPr>
            <a:xfrm flipH="1" flipV="1">
              <a:off x="6285610" y="2383792"/>
              <a:ext cx="270102" cy="78461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17" name="Straight Connector 416">
              <a:extLst>
                <a:ext uri="{FF2B5EF4-FFF2-40B4-BE49-F238E27FC236}">
                  <a16:creationId xmlns:a16="http://schemas.microsoft.com/office/drawing/2014/main" id="{F490F14A-4D51-49D2-851E-474DFAEBAB0A}"/>
                </a:ext>
              </a:extLst>
            </p:cNvPr>
            <p:cNvCxnSpPr>
              <a:cxnSpLocks/>
              <a:stCxn id="370" idx="6"/>
              <a:endCxn id="403" idx="5"/>
            </p:cNvCxnSpPr>
            <p:nvPr userDrawn="1"/>
          </p:nvCxnSpPr>
          <p:spPr>
            <a:xfrm flipH="1" flipV="1">
              <a:off x="5140075" y="3042498"/>
              <a:ext cx="1393759" cy="17872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18" name="Straight Connector 417">
              <a:extLst>
                <a:ext uri="{FF2B5EF4-FFF2-40B4-BE49-F238E27FC236}">
                  <a16:creationId xmlns:a16="http://schemas.microsoft.com/office/drawing/2014/main" id="{3362E7A1-4E65-4AA8-A96A-F574AE097A5E}"/>
                </a:ext>
              </a:extLst>
            </p:cNvPr>
            <p:cNvCxnSpPr>
              <a:cxnSpLocks/>
              <a:stCxn id="286" idx="0"/>
              <a:endCxn id="370" idx="1"/>
            </p:cNvCxnSpPr>
            <p:nvPr userDrawn="1"/>
          </p:nvCxnSpPr>
          <p:spPr>
            <a:xfrm flipH="1">
              <a:off x="6661348" y="1834225"/>
              <a:ext cx="1076455" cy="133418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19" name="Straight Connector 418">
              <a:extLst>
                <a:ext uri="{FF2B5EF4-FFF2-40B4-BE49-F238E27FC236}">
                  <a16:creationId xmlns:a16="http://schemas.microsoft.com/office/drawing/2014/main" id="{741C6B8D-6FCF-4027-A65C-B9829CD7CBBE}"/>
                </a:ext>
              </a:extLst>
            </p:cNvPr>
            <p:cNvCxnSpPr>
              <a:cxnSpLocks/>
              <a:stCxn id="426" idx="0"/>
              <a:endCxn id="425" idx="4"/>
            </p:cNvCxnSpPr>
            <p:nvPr userDrawn="1"/>
          </p:nvCxnSpPr>
          <p:spPr>
            <a:xfrm>
              <a:off x="9621563" y="3044363"/>
              <a:ext cx="760622" cy="3161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20" name="Straight Connector 419">
              <a:extLst>
                <a:ext uri="{FF2B5EF4-FFF2-40B4-BE49-F238E27FC236}">
                  <a16:creationId xmlns:a16="http://schemas.microsoft.com/office/drawing/2014/main" id="{4328D809-F683-434D-BE86-A7FC5027A1C6}"/>
                </a:ext>
              </a:extLst>
            </p:cNvPr>
            <p:cNvCxnSpPr>
              <a:cxnSpLocks/>
              <a:stCxn id="294" idx="0"/>
              <a:endCxn id="425" idx="5"/>
            </p:cNvCxnSpPr>
            <p:nvPr userDrawn="1"/>
          </p:nvCxnSpPr>
          <p:spPr>
            <a:xfrm>
              <a:off x="10349083" y="2680523"/>
              <a:ext cx="90128" cy="61593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21" name="Straight Connector 420">
              <a:extLst>
                <a:ext uri="{FF2B5EF4-FFF2-40B4-BE49-F238E27FC236}">
                  <a16:creationId xmlns:a16="http://schemas.microsoft.com/office/drawing/2014/main" id="{18DA67F4-619B-4D0C-9018-A86923D013F4}"/>
                </a:ext>
              </a:extLst>
            </p:cNvPr>
            <p:cNvCxnSpPr>
              <a:cxnSpLocks/>
              <a:stCxn id="293" idx="0"/>
              <a:endCxn id="426" idx="6"/>
            </p:cNvCxnSpPr>
            <p:nvPr userDrawn="1"/>
          </p:nvCxnSpPr>
          <p:spPr>
            <a:xfrm>
              <a:off x="9306676" y="1739765"/>
              <a:ext cx="245878" cy="116196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22" name="Straight Connector 421">
              <a:extLst>
                <a:ext uri="{FF2B5EF4-FFF2-40B4-BE49-F238E27FC236}">
                  <a16:creationId xmlns:a16="http://schemas.microsoft.com/office/drawing/2014/main" id="{07C73D68-C369-41A7-964D-9129B3CA9A0E}"/>
                </a:ext>
              </a:extLst>
            </p:cNvPr>
            <p:cNvCxnSpPr>
              <a:cxnSpLocks/>
              <a:stCxn id="370" idx="1"/>
              <a:endCxn id="427" idx="5"/>
            </p:cNvCxnSpPr>
            <p:nvPr userDrawn="1"/>
          </p:nvCxnSpPr>
          <p:spPr>
            <a:xfrm>
              <a:off x="6661348" y="3168408"/>
              <a:ext cx="1391015" cy="1902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23" name="Straight Connector 422">
              <a:extLst>
                <a:ext uri="{FF2B5EF4-FFF2-40B4-BE49-F238E27FC236}">
                  <a16:creationId xmlns:a16="http://schemas.microsoft.com/office/drawing/2014/main" id="{9BA7C469-F299-4D79-8679-1C3B33889AFC}"/>
                </a:ext>
              </a:extLst>
            </p:cNvPr>
            <p:cNvCxnSpPr>
              <a:cxnSpLocks/>
              <a:stCxn id="286" idx="0"/>
              <a:endCxn id="427" idx="5"/>
            </p:cNvCxnSpPr>
            <p:nvPr userDrawn="1"/>
          </p:nvCxnSpPr>
          <p:spPr>
            <a:xfrm>
              <a:off x="7737803" y="1834225"/>
              <a:ext cx="314560" cy="13532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24" name="Straight Connector 423">
              <a:extLst>
                <a:ext uri="{FF2B5EF4-FFF2-40B4-BE49-F238E27FC236}">
                  <a16:creationId xmlns:a16="http://schemas.microsoft.com/office/drawing/2014/main" id="{93343198-BCF7-4CC6-AB83-FB739D8B0091}"/>
                </a:ext>
              </a:extLst>
            </p:cNvPr>
            <p:cNvCxnSpPr>
              <a:cxnSpLocks/>
              <a:stCxn id="427" idx="7"/>
              <a:endCxn id="426" idx="4"/>
            </p:cNvCxnSpPr>
            <p:nvPr userDrawn="1"/>
          </p:nvCxnSpPr>
          <p:spPr>
            <a:xfrm flipV="1">
              <a:off x="8152134" y="2970735"/>
              <a:ext cx="1257783" cy="25141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425" name="Oval 424">
              <a:extLst>
                <a:ext uri="{FF2B5EF4-FFF2-40B4-BE49-F238E27FC236}">
                  <a16:creationId xmlns:a16="http://schemas.microsoft.com/office/drawing/2014/main" id="{E96A75C9-EF23-475A-B3B8-A9433DDF137F}"/>
                </a:ext>
              </a:extLst>
            </p:cNvPr>
            <p:cNvSpPr/>
            <p:nvPr userDrawn="1"/>
          </p:nvSpPr>
          <p:spPr>
            <a:xfrm rot="17350916" flipV="1">
              <a:off x="10375964" y="3285269"/>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6" name="Oval 425">
              <a:extLst>
                <a:ext uri="{FF2B5EF4-FFF2-40B4-BE49-F238E27FC236}">
                  <a16:creationId xmlns:a16="http://schemas.microsoft.com/office/drawing/2014/main" id="{7E370A31-8A33-48DC-96A5-117E433E1B9B}"/>
                </a:ext>
              </a:extLst>
            </p:cNvPr>
            <p:cNvSpPr/>
            <p:nvPr userDrawn="1"/>
          </p:nvSpPr>
          <p:spPr>
            <a:xfrm rot="17350916" flipV="1">
              <a:off x="9403696" y="2895505"/>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7" name="Oval 426">
              <a:extLst>
                <a:ext uri="{FF2B5EF4-FFF2-40B4-BE49-F238E27FC236}">
                  <a16:creationId xmlns:a16="http://schemas.microsoft.com/office/drawing/2014/main" id="{F6D511A4-583F-42C7-943F-B20632A8003E}"/>
                </a:ext>
              </a:extLst>
            </p:cNvPr>
            <p:cNvSpPr>
              <a:spLocks noChangeAspect="1"/>
            </p:cNvSpPr>
            <p:nvPr userDrawn="1"/>
          </p:nvSpPr>
          <p:spPr>
            <a:xfrm rot="17350916" flipV="1">
              <a:off x="8010198" y="317998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28" name="Straight Connector 427">
              <a:extLst>
                <a:ext uri="{FF2B5EF4-FFF2-40B4-BE49-F238E27FC236}">
                  <a16:creationId xmlns:a16="http://schemas.microsoft.com/office/drawing/2014/main" id="{D6521FB8-FA19-43B7-9100-4663E994ABCD}"/>
                </a:ext>
              </a:extLst>
            </p:cNvPr>
            <p:cNvCxnSpPr>
              <a:cxnSpLocks/>
              <a:stCxn id="291" idx="0"/>
              <a:endCxn id="425" idx="7"/>
            </p:cNvCxnSpPr>
            <p:nvPr userDrawn="1"/>
          </p:nvCxnSpPr>
          <p:spPr>
            <a:xfrm flipH="1">
              <a:off x="10588868" y="2983008"/>
              <a:ext cx="1256853" cy="36550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29" name="Straight Connector 428">
              <a:extLst>
                <a:ext uri="{FF2B5EF4-FFF2-40B4-BE49-F238E27FC236}">
                  <a16:creationId xmlns:a16="http://schemas.microsoft.com/office/drawing/2014/main" id="{AE0471D5-C6C2-48C0-9B36-738E6B963FC6}"/>
                </a:ext>
              </a:extLst>
            </p:cNvPr>
            <p:cNvCxnSpPr>
              <a:cxnSpLocks/>
              <a:endCxn id="291" idx="7"/>
            </p:cNvCxnSpPr>
            <p:nvPr userDrawn="1"/>
          </p:nvCxnSpPr>
          <p:spPr>
            <a:xfrm flipH="1" flipV="1">
              <a:off x="11930123" y="2967834"/>
              <a:ext cx="291194" cy="28684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7506671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s slide layout">
    <p:bg>
      <p:bgPr>
        <a:gradFill>
          <a:gsLst>
            <a:gs pos="0">
              <a:schemeClr val="accent1"/>
            </a:gs>
            <a:gs pos="27000">
              <a:schemeClr val="accent1">
                <a:lumMod val="70000"/>
                <a:lumOff val="30000"/>
              </a:schemeClr>
            </a:gs>
            <a:gs pos="50000">
              <a:schemeClr val="accent1">
                <a:lumMod val="60000"/>
                <a:lumOff val="40000"/>
              </a:schemeClr>
            </a:gs>
            <a:gs pos="73000">
              <a:schemeClr val="accent1">
                <a:lumMod val="70000"/>
                <a:lumOff val="30000"/>
              </a:schemeClr>
            </a:gs>
            <a:gs pos="100000">
              <a:schemeClr val="accent1"/>
            </a:gs>
          </a:gsLst>
          <a:lin ang="16200000" scaled="1"/>
        </a:gradFill>
        <a:effectLst/>
      </p:bgPr>
    </p:bg>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bg1"/>
                </a:solidFill>
                <a:latin typeface="+mj-lt"/>
                <a:cs typeface="Arial" pitchFamily="34" charset="0"/>
              </a:defRPr>
            </a:lvl1pPr>
          </a:lstStyle>
          <a:p>
            <a:pPr lvl="0"/>
            <a:r>
              <a:rPr lang="en-US" altLang="ko-KR"/>
              <a:t>BASIC LAYOUT</a:t>
            </a:r>
          </a:p>
        </p:txBody>
      </p:sp>
      <p:grpSp>
        <p:nvGrpSpPr>
          <p:cNvPr id="3" name="Group 2">
            <a:extLst>
              <a:ext uri="{FF2B5EF4-FFF2-40B4-BE49-F238E27FC236}">
                <a16:creationId xmlns:a16="http://schemas.microsoft.com/office/drawing/2014/main" id="{454882A4-F510-43D0-BF52-907BCEB4D24C}"/>
              </a:ext>
            </a:extLst>
          </p:cNvPr>
          <p:cNvGrpSpPr/>
          <p:nvPr userDrawn="1"/>
        </p:nvGrpSpPr>
        <p:grpSpPr>
          <a:xfrm>
            <a:off x="-98982" y="-104349"/>
            <a:ext cx="12408253" cy="7045442"/>
            <a:chOff x="-98982" y="-104349"/>
            <a:chExt cx="12408253" cy="7045442"/>
          </a:xfrm>
          <a:solidFill>
            <a:schemeClr val="bg1">
              <a:alpha val="10000"/>
            </a:schemeClr>
          </a:solidFill>
        </p:grpSpPr>
        <p:cxnSp>
          <p:nvCxnSpPr>
            <p:cNvPr id="4" name="Straight Connector 3">
              <a:extLst>
                <a:ext uri="{FF2B5EF4-FFF2-40B4-BE49-F238E27FC236}">
                  <a16:creationId xmlns:a16="http://schemas.microsoft.com/office/drawing/2014/main" id="{99E0C0E5-C089-4251-BF21-D2ECD3DEF6A6}"/>
                </a:ext>
              </a:extLst>
            </p:cNvPr>
            <p:cNvCxnSpPr>
              <a:cxnSpLocks/>
              <a:stCxn id="67" idx="7"/>
              <a:endCxn id="65" idx="2"/>
            </p:cNvCxnSpPr>
            <p:nvPr userDrawn="1"/>
          </p:nvCxnSpPr>
          <p:spPr>
            <a:xfrm>
              <a:off x="1584504" y="1905029"/>
              <a:ext cx="1703016" cy="94442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9689D931-640E-4CAB-AA5C-F5E362B8F022}"/>
                </a:ext>
              </a:extLst>
            </p:cNvPr>
            <p:cNvCxnSpPr>
              <a:cxnSpLocks/>
              <a:stCxn id="65" idx="4"/>
              <a:endCxn id="84" idx="1"/>
            </p:cNvCxnSpPr>
            <p:nvPr userDrawn="1"/>
          </p:nvCxnSpPr>
          <p:spPr>
            <a:xfrm flipV="1">
              <a:off x="3427782" y="2205662"/>
              <a:ext cx="482924" cy="57007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0E6E4CD4-EA59-4E46-A35E-E884F32DDA04}"/>
                </a:ext>
              </a:extLst>
            </p:cNvPr>
            <p:cNvCxnSpPr>
              <a:cxnSpLocks/>
              <a:stCxn id="70" idx="2"/>
              <a:endCxn id="82" idx="6"/>
            </p:cNvCxnSpPr>
            <p:nvPr userDrawn="1"/>
          </p:nvCxnSpPr>
          <p:spPr>
            <a:xfrm flipH="1">
              <a:off x="4004116" y="998896"/>
              <a:ext cx="1032867" cy="4144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7C3F0306-26D9-4F4E-95E6-630AA5BDAA55}"/>
                </a:ext>
              </a:extLst>
            </p:cNvPr>
            <p:cNvCxnSpPr>
              <a:cxnSpLocks/>
              <a:stCxn id="84" idx="5"/>
              <a:endCxn id="70" idx="1"/>
            </p:cNvCxnSpPr>
            <p:nvPr userDrawn="1"/>
          </p:nvCxnSpPr>
          <p:spPr>
            <a:xfrm flipV="1">
              <a:off x="4016342" y="1082390"/>
              <a:ext cx="1055225" cy="10176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BABD4605-80AD-4825-8D50-CDB858A7A5D6}"/>
                </a:ext>
              </a:extLst>
            </p:cNvPr>
            <p:cNvCxnSpPr>
              <a:cxnSpLocks/>
              <a:stCxn id="65" idx="5"/>
              <a:endCxn id="83" idx="1"/>
            </p:cNvCxnSpPr>
            <p:nvPr userDrawn="1"/>
          </p:nvCxnSpPr>
          <p:spPr>
            <a:xfrm flipV="1">
              <a:off x="3493690" y="2247314"/>
              <a:ext cx="1466461" cy="58328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62BB1D53-89B6-481A-A407-8D5C02288A6A}"/>
                </a:ext>
              </a:extLst>
            </p:cNvPr>
            <p:cNvCxnSpPr>
              <a:cxnSpLocks/>
              <a:stCxn id="70" idx="0"/>
              <a:endCxn id="83" idx="4"/>
            </p:cNvCxnSpPr>
            <p:nvPr userDrawn="1"/>
          </p:nvCxnSpPr>
          <p:spPr>
            <a:xfrm flipH="1">
              <a:off x="5012969" y="1116974"/>
              <a:ext cx="142092" cy="100282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F393E11F-580C-459F-AFA0-F9EF1C6AC237}"/>
                </a:ext>
              </a:extLst>
            </p:cNvPr>
            <p:cNvCxnSpPr>
              <a:cxnSpLocks/>
              <a:stCxn id="84" idx="3"/>
              <a:endCxn id="82" idx="0"/>
            </p:cNvCxnSpPr>
            <p:nvPr userDrawn="1"/>
          </p:nvCxnSpPr>
          <p:spPr>
            <a:xfrm flipH="1" flipV="1">
              <a:off x="3892072" y="1525433"/>
              <a:ext cx="18633" cy="5745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59693F68-AB8C-4840-9B26-918A9271771B}"/>
                </a:ext>
              </a:extLst>
            </p:cNvPr>
            <p:cNvCxnSpPr>
              <a:cxnSpLocks/>
              <a:stCxn id="190" idx="7"/>
              <a:endCxn id="72" idx="1"/>
            </p:cNvCxnSpPr>
            <p:nvPr userDrawn="1"/>
          </p:nvCxnSpPr>
          <p:spPr>
            <a:xfrm flipV="1">
              <a:off x="5140075" y="2350975"/>
              <a:ext cx="1066308" cy="5527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6138786-E79A-468B-8865-501F9254B2CD}"/>
                </a:ext>
              </a:extLst>
            </p:cNvPr>
            <p:cNvCxnSpPr>
              <a:cxnSpLocks/>
              <a:stCxn id="70" idx="7"/>
              <a:endCxn id="72" idx="3"/>
            </p:cNvCxnSpPr>
            <p:nvPr userDrawn="1"/>
          </p:nvCxnSpPr>
          <p:spPr>
            <a:xfrm>
              <a:off x="5238555" y="1082390"/>
              <a:ext cx="967828" cy="111013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E59B77E1-2BE3-49E8-BDD1-97A0D98305AD}"/>
                </a:ext>
              </a:extLst>
            </p:cNvPr>
            <p:cNvCxnSpPr>
              <a:cxnSpLocks/>
              <a:stCxn id="69" idx="3"/>
            </p:cNvCxnSpPr>
            <p:nvPr userDrawn="1"/>
          </p:nvCxnSpPr>
          <p:spPr>
            <a:xfrm flipH="1" flipV="1">
              <a:off x="3211650" y="18443"/>
              <a:ext cx="498790" cy="58289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A6E64F4-363E-43A1-B54D-9DF9BA7B4C29}"/>
                </a:ext>
              </a:extLst>
            </p:cNvPr>
            <p:cNvCxnSpPr>
              <a:cxnSpLocks/>
              <a:stCxn id="84" idx="6"/>
              <a:endCxn id="83" idx="2"/>
            </p:cNvCxnSpPr>
            <p:nvPr userDrawn="1"/>
          </p:nvCxnSpPr>
          <p:spPr>
            <a:xfrm>
              <a:off x="4038220" y="2152844"/>
              <a:ext cx="900054" cy="4165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F904CF09-3E8F-49C7-8508-DE49B8B0CA7D}"/>
                </a:ext>
              </a:extLst>
            </p:cNvPr>
            <p:cNvCxnSpPr>
              <a:cxnSpLocks/>
              <a:stCxn id="69" idx="0"/>
              <a:endCxn id="82" idx="4"/>
            </p:cNvCxnSpPr>
            <p:nvPr userDrawn="1"/>
          </p:nvCxnSpPr>
          <p:spPr>
            <a:xfrm>
              <a:off x="3789668" y="792604"/>
              <a:ext cx="102405" cy="50874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0FF84F9-9C10-4490-8CC7-9EC65C1B0AE3}"/>
                </a:ext>
              </a:extLst>
            </p:cNvPr>
            <p:cNvCxnSpPr>
              <a:cxnSpLocks/>
              <a:stCxn id="83" idx="6"/>
              <a:endCxn id="72" idx="2"/>
            </p:cNvCxnSpPr>
            <p:nvPr userDrawn="1"/>
          </p:nvCxnSpPr>
          <p:spPr>
            <a:xfrm>
              <a:off x="5087665" y="2194496"/>
              <a:ext cx="1085901" cy="7725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06482F58-A650-41BF-8F7A-4A56C83AF9FA}"/>
                </a:ext>
              </a:extLst>
            </p:cNvPr>
            <p:cNvCxnSpPr>
              <a:cxnSpLocks/>
              <a:stCxn id="71" idx="0"/>
              <a:endCxn id="72" idx="4"/>
            </p:cNvCxnSpPr>
            <p:nvPr userDrawn="1"/>
          </p:nvCxnSpPr>
          <p:spPr>
            <a:xfrm>
              <a:off x="6243041" y="1291086"/>
              <a:ext cx="42569" cy="86861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83954BD0-A6C4-425F-988D-D05C7F33C2CD}"/>
                </a:ext>
              </a:extLst>
            </p:cNvPr>
            <p:cNvCxnSpPr>
              <a:cxnSpLocks/>
              <a:stCxn id="74" idx="1"/>
              <a:endCxn id="72" idx="5"/>
            </p:cNvCxnSpPr>
            <p:nvPr userDrawn="1"/>
          </p:nvCxnSpPr>
          <p:spPr>
            <a:xfrm flipH="1">
              <a:off x="6364837" y="570689"/>
              <a:ext cx="1332558" cy="162183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1C9694B5-FDE2-48CB-BFE9-C1C1B092CA50}"/>
                </a:ext>
              </a:extLst>
            </p:cNvPr>
            <p:cNvCxnSpPr>
              <a:cxnSpLocks/>
              <a:stCxn id="74" idx="0"/>
              <a:endCxn id="73" idx="4"/>
            </p:cNvCxnSpPr>
            <p:nvPr userDrawn="1"/>
          </p:nvCxnSpPr>
          <p:spPr>
            <a:xfrm flipH="1">
              <a:off x="7737803" y="592567"/>
              <a:ext cx="12410" cy="10175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553B70AC-F1CC-4F46-AB60-6C054B079D75}"/>
                </a:ext>
              </a:extLst>
            </p:cNvPr>
            <p:cNvCxnSpPr>
              <a:cxnSpLocks/>
              <a:stCxn id="73" idx="2"/>
              <a:endCxn id="72" idx="6"/>
            </p:cNvCxnSpPr>
            <p:nvPr userDrawn="1"/>
          </p:nvCxnSpPr>
          <p:spPr>
            <a:xfrm flipH="1">
              <a:off x="6397654" y="1722181"/>
              <a:ext cx="1228105" cy="54956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0CEBA4E2-6321-4FC5-AEDF-BA96B02CB26C}"/>
                </a:ext>
              </a:extLst>
            </p:cNvPr>
            <p:cNvCxnSpPr>
              <a:cxnSpLocks/>
              <a:stCxn id="73" idx="7"/>
              <a:endCxn id="213" idx="5"/>
            </p:cNvCxnSpPr>
            <p:nvPr userDrawn="1"/>
          </p:nvCxnSpPr>
          <p:spPr>
            <a:xfrm>
              <a:off x="7817030" y="1801408"/>
              <a:ext cx="1649913" cy="110528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0B3FB84-2305-4C37-9F79-B34D4D273AE4}"/>
                </a:ext>
              </a:extLst>
            </p:cNvPr>
            <p:cNvCxnSpPr>
              <a:cxnSpLocks/>
              <a:stCxn id="73" idx="6"/>
              <a:endCxn id="80" idx="2"/>
            </p:cNvCxnSpPr>
            <p:nvPr userDrawn="1"/>
          </p:nvCxnSpPr>
          <p:spPr>
            <a:xfrm flipV="1">
              <a:off x="7849847" y="1627721"/>
              <a:ext cx="1344785" cy="9445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A357324A-5B28-4DB4-A81C-EECA1D9ED5AC}"/>
                </a:ext>
              </a:extLst>
            </p:cNvPr>
            <p:cNvCxnSpPr>
              <a:cxnSpLocks/>
              <a:stCxn id="80" idx="7"/>
              <a:endCxn id="81" idx="3"/>
            </p:cNvCxnSpPr>
            <p:nvPr userDrawn="1"/>
          </p:nvCxnSpPr>
          <p:spPr>
            <a:xfrm>
              <a:off x="9385903" y="1706948"/>
              <a:ext cx="910362" cy="84606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34A3F1A9-1265-40D5-B7B0-2DE9C9E23F92}"/>
                </a:ext>
              </a:extLst>
            </p:cNvPr>
            <p:cNvCxnSpPr>
              <a:cxnSpLocks/>
              <a:stCxn id="66" idx="0"/>
              <a:endCxn id="65" idx="3"/>
            </p:cNvCxnSpPr>
            <p:nvPr userDrawn="1"/>
          </p:nvCxnSpPr>
          <p:spPr>
            <a:xfrm>
              <a:off x="2865686" y="1745404"/>
              <a:ext cx="476698" cy="103814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85F5B74-8B9D-4FE9-A44A-0BB2A9DAA0E5}"/>
                </a:ext>
              </a:extLst>
            </p:cNvPr>
            <p:cNvCxnSpPr>
              <a:cxnSpLocks/>
              <a:stCxn id="82" idx="2"/>
              <a:endCxn id="66" idx="6"/>
            </p:cNvCxnSpPr>
            <p:nvPr userDrawn="1"/>
          </p:nvCxnSpPr>
          <p:spPr>
            <a:xfrm flipH="1">
              <a:off x="2983764" y="1413389"/>
              <a:ext cx="796264" cy="21393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377FB540-7001-45F6-843E-012E23A3D13F}"/>
                </a:ext>
              </a:extLst>
            </p:cNvPr>
            <p:cNvCxnSpPr>
              <a:cxnSpLocks/>
              <a:stCxn id="69" idx="1"/>
              <a:endCxn id="66" idx="5"/>
            </p:cNvCxnSpPr>
            <p:nvPr userDrawn="1"/>
          </p:nvCxnSpPr>
          <p:spPr>
            <a:xfrm flipH="1">
              <a:off x="2949180" y="759787"/>
              <a:ext cx="761261" cy="78404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B90D9DB9-7700-437A-BA47-CE48810A501E}"/>
                </a:ext>
              </a:extLst>
            </p:cNvPr>
            <p:cNvCxnSpPr>
              <a:cxnSpLocks/>
              <a:stCxn id="68" idx="7"/>
              <a:endCxn id="66" idx="3"/>
            </p:cNvCxnSpPr>
            <p:nvPr userDrawn="1"/>
          </p:nvCxnSpPr>
          <p:spPr>
            <a:xfrm>
              <a:off x="2026273" y="811101"/>
              <a:ext cx="755920" cy="73273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D962945-54D7-4A02-B03F-516E76E9BFC1}"/>
                </a:ext>
              </a:extLst>
            </p:cNvPr>
            <p:cNvCxnSpPr>
              <a:cxnSpLocks/>
              <a:stCxn id="67" idx="6"/>
              <a:endCxn id="66" idx="2"/>
            </p:cNvCxnSpPr>
            <p:nvPr userDrawn="1"/>
          </p:nvCxnSpPr>
          <p:spPr>
            <a:xfrm flipV="1">
              <a:off x="1617321" y="1627326"/>
              <a:ext cx="1130287" cy="19847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FA438DB8-FFBC-49EE-A010-82CB5A1F81E4}"/>
                </a:ext>
              </a:extLst>
            </p:cNvPr>
            <p:cNvCxnSpPr>
              <a:cxnSpLocks/>
              <a:stCxn id="87" idx="7"/>
              <a:endCxn id="67" idx="3"/>
            </p:cNvCxnSpPr>
            <p:nvPr userDrawn="1"/>
          </p:nvCxnSpPr>
          <p:spPr>
            <a:xfrm>
              <a:off x="562732" y="991183"/>
              <a:ext cx="863318" cy="75539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4803500E-ABD2-463F-B543-C2D588A5F46D}"/>
                </a:ext>
              </a:extLst>
            </p:cNvPr>
            <p:cNvCxnSpPr>
              <a:cxnSpLocks/>
              <a:stCxn id="87" idx="6"/>
              <a:endCxn id="68" idx="2"/>
            </p:cNvCxnSpPr>
            <p:nvPr userDrawn="1"/>
          </p:nvCxnSpPr>
          <p:spPr>
            <a:xfrm flipV="1">
              <a:off x="584609" y="758283"/>
              <a:ext cx="1314149" cy="18008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AE76178-7247-44B4-8313-BCF136FC7CA4}"/>
                </a:ext>
              </a:extLst>
            </p:cNvPr>
            <p:cNvCxnSpPr>
              <a:cxnSpLocks/>
              <a:stCxn id="87" idx="5"/>
            </p:cNvCxnSpPr>
            <p:nvPr userDrawn="1"/>
          </p:nvCxnSpPr>
          <p:spPr>
            <a:xfrm flipV="1">
              <a:off x="562732" y="7695"/>
              <a:ext cx="830501" cy="87785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BF7DB749-42EB-4F92-A305-2813ECBAC34B}"/>
                </a:ext>
              </a:extLst>
            </p:cNvPr>
            <p:cNvCxnSpPr>
              <a:cxnSpLocks/>
              <a:stCxn id="68" idx="4"/>
            </p:cNvCxnSpPr>
            <p:nvPr userDrawn="1"/>
          </p:nvCxnSpPr>
          <p:spPr>
            <a:xfrm flipH="1" flipV="1">
              <a:off x="1913190" y="8940"/>
              <a:ext cx="60264" cy="6746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F9200A6D-6CF5-402C-B423-4ED63B70F104}"/>
                </a:ext>
              </a:extLst>
            </p:cNvPr>
            <p:cNvCxnSpPr>
              <a:cxnSpLocks/>
              <a:stCxn id="68" idx="5"/>
            </p:cNvCxnSpPr>
            <p:nvPr userDrawn="1"/>
          </p:nvCxnSpPr>
          <p:spPr>
            <a:xfrm flipV="1">
              <a:off x="2026273" y="21571"/>
              <a:ext cx="969507" cy="6838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928CA664-50C6-45F0-8189-7B5D70AECDFF}"/>
                </a:ext>
              </a:extLst>
            </p:cNvPr>
            <p:cNvCxnSpPr>
              <a:cxnSpLocks/>
              <a:stCxn id="69" idx="5"/>
            </p:cNvCxnSpPr>
            <p:nvPr userDrawn="1"/>
          </p:nvCxnSpPr>
          <p:spPr>
            <a:xfrm flipV="1">
              <a:off x="3868895" y="-11241"/>
              <a:ext cx="430441" cy="61257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1F24342D-A551-4836-9C1B-CBC2778523B2}"/>
                </a:ext>
              </a:extLst>
            </p:cNvPr>
            <p:cNvCxnSpPr>
              <a:cxnSpLocks/>
              <a:stCxn id="68" idx="6"/>
              <a:endCxn id="69" idx="2"/>
            </p:cNvCxnSpPr>
            <p:nvPr userDrawn="1"/>
          </p:nvCxnSpPr>
          <p:spPr>
            <a:xfrm flipV="1">
              <a:off x="2048150" y="680560"/>
              <a:ext cx="1629474" cy="7772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C696F3A6-92E8-486C-8AB3-DB14F5A781CB}"/>
                </a:ext>
              </a:extLst>
            </p:cNvPr>
            <p:cNvCxnSpPr>
              <a:cxnSpLocks/>
              <a:stCxn id="69" idx="6"/>
              <a:endCxn id="70" idx="3"/>
            </p:cNvCxnSpPr>
            <p:nvPr userDrawn="1"/>
          </p:nvCxnSpPr>
          <p:spPr>
            <a:xfrm>
              <a:off x="3901712" y="680560"/>
              <a:ext cx="1169856" cy="23484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55302FDA-0DFB-4373-BA63-966EB75E458B}"/>
                </a:ext>
              </a:extLst>
            </p:cNvPr>
            <p:cNvCxnSpPr>
              <a:cxnSpLocks/>
              <a:stCxn id="71" idx="2"/>
              <a:endCxn id="70" idx="6"/>
            </p:cNvCxnSpPr>
            <p:nvPr userDrawn="1"/>
          </p:nvCxnSpPr>
          <p:spPr>
            <a:xfrm flipH="1" flipV="1">
              <a:off x="5273139" y="998896"/>
              <a:ext cx="895205" cy="2174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EB9708C9-9EA6-444B-9493-C262C8587ECC}"/>
                </a:ext>
              </a:extLst>
            </p:cNvPr>
            <p:cNvCxnSpPr>
              <a:cxnSpLocks/>
              <a:stCxn id="92" idx="0"/>
              <a:endCxn id="70" idx="5"/>
            </p:cNvCxnSpPr>
            <p:nvPr userDrawn="1"/>
          </p:nvCxnSpPr>
          <p:spPr>
            <a:xfrm flipH="1">
              <a:off x="5238555" y="-6145"/>
              <a:ext cx="1269576" cy="92154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BAD6997E-7D28-4871-A104-66870508E0C9}"/>
                </a:ext>
              </a:extLst>
            </p:cNvPr>
            <p:cNvCxnSpPr>
              <a:cxnSpLocks/>
              <a:endCxn id="70" idx="4"/>
            </p:cNvCxnSpPr>
            <p:nvPr userDrawn="1"/>
          </p:nvCxnSpPr>
          <p:spPr>
            <a:xfrm>
              <a:off x="4883094" y="-29536"/>
              <a:ext cx="271967" cy="91035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E06250FD-E7E1-489D-BF99-F26F40F2185A}"/>
                </a:ext>
              </a:extLst>
            </p:cNvPr>
            <p:cNvCxnSpPr>
              <a:cxnSpLocks/>
              <a:stCxn id="92" idx="2"/>
              <a:endCxn id="71" idx="4"/>
            </p:cNvCxnSpPr>
            <p:nvPr userDrawn="1"/>
          </p:nvCxnSpPr>
          <p:spPr>
            <a:xfrm flipH="1">
              <a:off x="6243041" y="-5452"/>
              <a:ext cx="339634" cy="11471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46386406-AF45-4243-A3CE-B999B3173187}"/>
                </a:ext>
              </a:extLst>
            </p:cNvPr>
            <p:cNvCxnSpPr>
              <a:cxnSpLocks/>
              <a:stCxn id="74" idx="2"/>
              <a:endCxn id="71" idx="6"/>
            </p:cNvCxnSpPr>
            <p:nvPr userDrawn="1"/>
          </p:nvCxnSpPr>
          <p:spPr>
            <a:xfrm flipH="1">
              <a:off x="6317737" y="517871"/>
              <a:ext cx="1357780" cy="69851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CD5006CB-5DF2-40B6-AB81-F281A518FBE2}"/>
                </a:ext>
              </a:extLst>
            </p:cNvPr>
            <p:cNvCxnSpPr>
              <a:cxnSpLocks/>
              <a:stCxn id="74" idx="4"/>
            </p:cNvCxnSpPr>
            <p:nvPr userDrawn="1"/>
          </p:nvCxnSpPr>
          <p:spPr>
            <a:xfrm flipV="1">
              <a:off x="7750213" y="54467"/>
              <a:ext cx="93642" cy="38870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8F478A5C-E9DE-4BD4-9302-9047B1E37831}"/>
                </a:ext>
              </a:extLst>
            </p:cNvPr>
            <p:cNvCxnSpPr>
              <a:cxnSpLocks/>
              <a:stCxn id="75" idx="3"/>
            </p:cNvCxnSpPr>
            <p:nvPr userDrawn="1"/>
          </p:nvCxnSpPr>
          <p:spPr>
            <a:xfrm flipH="1" flipV="1">
              <a:off x="8652184" y="-11241"/>
              <a:ext cx="511421" cy="35677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ECB0265-7B67-45B3-907F-D5C57FD12A8F}"/>
                </a:ext>
              </a:extLst>
            </p:cNvPr>
            <p:cNvCxnSpPr>
              <a:cxnSpLocks/>
              <a:stCxn id="75" idx="2"/>
              <a:endCxn id="74" idx="6"/>
            </p:cNvCxnSpPr>
            <p:nvPr userDrawn="1"/>
          </p:nvCxnSpPr>
          <p:spPr>
            <a:xfrm flipH="1">
              <a:off x="7824909" y="424760"/>
              <a:ext cx="1305879" cy="93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9BEBDC40-4F04-43AF-9235-511BD8991CB4}"/>
                </a:ext>
              </a:extLst>
            </p:cNvPr>
            <p:cNvCxnSpPr>
              <a:cxnSpLocks/>
              <a:stCxn id="80" idx="4"/>
              <a:endCxn id="75" idx="0"/>
            </p:cNvCxnSpPr>
            <p:nvPr userDrawn="1"/>
          </p:nvCxnSpPr>
          <p:spPr>
            <a:xfrm flipH="1" flipV="1">
              <a:off x="9242832" y="536804"/>
              <a:ext cx="63844" cy="9788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72E87124-017F-4B80-BBF3-C5E6623C9643}"/>
                </a:ext>
              </a:extLst>
            </p:cNvPr>
            <p:cNvCxnSpPr>
              <a:cxnSpLocks/>
              <a:stCxn id="79" idx="3"/>
              <a:endCxn id="75" idx="7"/>
            </p:cNvCxnSpPr>
            <p:nvPr userDrawn="1"/>
          </p:nvCxnSpPr>
          <p:spPr>
            <a:xfrm flipH="1" flipV="1">
              <a:off x="9322059" y="503987"/>
              <a:ext cx="1572968" cy="6496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0C5E3BE2-7AB8-41E7-9C15-663FD7F14828}"/>
                </a:ext>
              </a:extLst>
            </p:cNvPr>
            <p:cNvCxnSpPr>
              <a:cxnSpLocks/>
              <a:stCxn id="79" idx="2"/>
              <a:endCxn id="80" idx="6"/>
            </p:cNvCxnSpPr>
            <p:nvPr userDrawn="1"/>
          </p:nvCxnSpPr>
          <p:spPr>
            <a:xfrm flipH="1">
              <a:off x="9418720" y="1237716"/>
              <a:ext cx="1459318" cy="3900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5C1AB090-AC6A-4791-B391-3C67723BCF34}"/>
                </a:ext>
              </a:extLst>
            </p:cNvPr>
            <p:cNvCxnSpPr>
              <a:cxnSpLocks/>
              <a:stCxn id="79" idx="1"/>
              <a:endCxn id="81" idx="4"/>
            </p:cNvCxnSpPr>
            <p:nvPr userDrawn="1"/>
          </p:nvCxnSpPr>
          <p:spPr>
            <a:xfrm flipH="1">
              <a:off x="10349083" y="1309164"/>
              <a:ext cx="576378" cy="122196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152B602A-BDBD-4CBD-BDBD-6A184FC089DB}"/>
                </a:ext>
              </a:extLst>
            </p:cNvPr>
            <p:cNvCxnSpPr>
              <a:cxnSpLocks/>
              <a:stCxn id="77" idx="1"/>
              <a:endCxn id="81" idx="5"/>
            </p:cNvCxnSpPr>
            <p:nvPr userDrawn="1"/>
          </p:nvCxnSpPr>
          <p:spPr>
            <a:xfrm flipH="1">
              <a:off x="10401901" y="1774673"/>
              <a:ext cx="1757220" cy="7783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B581AAC1-C9B4-4FB1-A332-A98B8D5BF987}"/>
                </a:ext>
              </a:extLst>
            </p:cNvPr>
            <p:cNvCxnSpPr>
              <a:cxnSpLocks/>
              <a:stCxn id="77" idx="0"/>
              <a:endCxn id="78" idx="4"/>
            </p:cNvCxnSpPr>
            <p:nvPr userDrawn="1"/>
          </p:nvCxnSpPr>
          <p:spPr>
            <a:xfrm flipH="1">
              <a:off x="11893491" y="1806534"/>
              <a:ext cx="313099" cy="9575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07B566DE-9D94-4F86-89A4-DE48503D4F3D}"/>
                </a:ext>
              </a:extLst>
            </p:cNvPr>
            <p:cNvCxnSpPr>
              <a:cxnSpLocks/>
              <a:stCxn id="149" idx="7"/>
              <a:endCxn id="214" idx="1"/>
            </p:cNvCxnSpPr>
            <p:nvPr userDrawn="1"/>
          </p:nvCxnSpPr>
          <p:spPr>
            <a:xfrm flipH="1" flipV="1">
              <a:off x="8117425" y="3321916"/>
              <a:ext cx="642685" cy="110611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C9EF17E2-DCC8-4568-A56B-F26932E26F28}"/>
                </a:ext>
              </a:extLst>
            </p:cNvPr>
            <p:cNvCxnSpPr>
              <a:cxnSpLocks/>
              <a:endCxn id="76" idx="6"/>
            </p:cNvCxnSpPr>
            <p:nvPr userDrawn="1"/>
          </p:nvCxnSpPr>
          <p:spPr>
            <a:xfrm flipH="1">
              <a:off x="11941804" y="350882"/>
              <a:ext cx="294325" cy="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0BC42C58-82B0-4062-96E5-3CE45ABB01D2}"/>
                </a:ext>
              </a:extLst>
            </p:cNvPr>
            <p:cNvCxnSpPr>
              <a:cxnSpLocks/>
              <a:stCxn id="149" idx="0"/>
              <a:endCxn id="213" idx="3"/>
            </p:cNvCxnSpPr>
            <p:nvPr userDrawn="1"/>
          </p:nvCxnSpPr>
          <p:spPr>
            <a:xfrm flipV="1">
              <a:off x="8839337" y="3056346"/>
              <a:ext cx="575543" cy="133887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86B1E2D3-CC37-43DB-B224-CF094AE87BEF}"/>
                </a:ext>
              </a:extLst>
            </p:cNvPr>
            <p:cNvCxnSpPr>
              <a:cxnSpLocks/>
              <a:stCxn id="161" idx="0"/>
              <a:endCxn id="212" idx="0"/>
            </p:cNvCxnSpPr>
            <p:nvPr userDrawn="1"/>
          </p:nvCxnSpPr>
          <p:spPr>
            <a:xfrm flipH="1" flipV="1">
              <a:off x="10593831" y="3434127"/>
              <a:ext cx="970340" cy="111667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868B794B-5012-469D-A5E4-E2AA74C2B613}"/>
                </a:ext>
              </a:extLst>
            </p:cNvPr>
            <p:cNvCxnSpPr>
              <a:cxnSpLocks/>
              <a:stCxn id="161" idx="1"/>
              <a:endCxn id="78" idx="0"/>
            </p:cNvCxnSpPr>
            <p:nvPr userDrawn="1"/>
          </p:nvCxnSpPr>
          <p:spPr>
            <a:xfrm flipV="1">
              <a:off x="11616989" y="2983008"/>
              <a:ext cx="228732" cy="15896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FD042018-CBEB-425E-8BB1-B6881355BD02}"/>
                </a:ext>
              </a:extLst>
            </p:cNvPr>
            <p:cNvCxnSpPr>
              <a:cxnSpLocks/>
              <a:stCxn id="78" idx="2"/>
              <a:endCxn id="81" idx="6"/>
            </p:cNvCxnSpPr>
            <p:nvPr userDrawn="1"/>
          </p:nvCxnSpPr>
          <p:spPr>
            <a:xfrm flipH="1" flipV="1">
              <a:off x="10423779" y="2605827"/>
              <a:ext cx="1336358" cy="24382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36E5E3E0-873C-49B6-86D4-AA387C791319}"/>
                </a:ext>
              </a:extLst>
            </p:cNvPr>
            <p:cNvCxnSpPr>
              <a:cxnSpLocks/>
              <a:stCxn id="77" idx="2"/>
              <a:endCxn id="79" idx="6"/>
            </p:cNvCxnSpPr>
            <p:nvPr userDrawn="1"/>
          </p:nvCxnSpPr>
          <p:spPr>
            <a:xfrm flipH="1" flipV="1">
              <a:off x="11097954" y="1194675"/>
              <a:ext cx="1050131" cy="52390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C576F6C5-8F99-49FB-928A-E066EDA8EC78}"/>
                </a:ext>
              </a:extLst>
            </p:cNvPr>
            <p:cNvCxnSpPr>
              <a:cxnSpLocks/>
              <a:stCxn id="76" idx="1"/>
              <a:endCxn id="79" idx="5"/>
            </p:cNvCxnSpPr>
            <p:nvPr userDrawn="1"/>
          </p:nvCxnSpPr>
          <p:spPr>
            <a:xfrm flipH="1">
              <a:off x="11050531" y="430109"/>
              <a:ext cx="700002" cy="69311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0FB790A7-38D6-421F-98F2-8A64F65A8C35}"/>
                </a:ext>
              </a:extLst>
            </p:cNvPr>
            <p:cNvCxnSpPr>
              <a:cxnSpLocks/>
              <a:stCxn id="76" idx="3"/>
              <a:endCxn id="93" idx="1"/>
            </p:cNvCxnSpPr>
            <p:nvPr userDrawn="1"/>
          </p:nvCxnSpPr>
          <p:spPr>
            <a:xfrm flipH="1" flipV="1">
              <a:off x="10480717" y="1658"/>
              <a:ext cx="1269816" cy="26999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170814B4-C3F0-4ACA-A799-46E05D78DF1A}"/>
                </a:ext>
              </a:extLst>
            </p:cNvPr>
            <p:cNvCxnSpPr>
              <a:cxnSpLocks/>
              <a:stCxn id="79" idx="4"/>
              <a:endCxn id="93" idx="2"/>
            </p:cNvCxnSpPr>
            <p:nvPr userDrawn="1"/>
          </p:nvCxnSpPr>
          <p:spPr>
            <a:xfrm flipH="1" flipV="1">
              <a:off x="10368902" y="619"/>
              <a:ext cx="597574" cy="110561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76CBE476-BFF2-43F3-9FA3-68A0168CD2B3}"/>
                </a:ext>
              </a:extLst>
            </p:cNvPr>
            <p:cNvCxnSpPr>
              <a:cxnSpLocks/>
              <a:stCxn id="75" idx="5"/>
              <a:endCxn id="93" idx="0"/>
            </p:cNvCxnSpPr>
            <p:nvPr userDrawn="1"/>
          </p:nvCxnSpPr>
          <p:spPr>
            <a:xfrm flipV="1">
              <a:off x="9322059" y="-420"/>
              <a:ext cx="935027" cy="34595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038B30D4-4CAF-42C9-BEBA-890C1F6EA145}"/>
                </a:ext>
              </a:extLst>
            </p:cNvPr>
            <p:cNvCxnSpPr>
              <a:cxnSpLocks/>
              <a:stCxn id="76" idx="7"/>
              <a:endCxn id="77" idx="3"/>
            </p:cNvCxnSpPr>
            <p:nvPr userDrawn="1"/>
          </p:nvCxnSpPr>
          <p:spPr>
            <a:xfrm>
              <a:off x="11908987" y="430109"/>
              <a:ext cx="270959" cy="124100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1A5EF37F-1534-40FF-9B41-11D888358ACF}"/>
                </a:ext>
              </a:extLst>
            </p:cNvPr>
            <p:cNvCxnSpPr>
              <a:cxnSpLocks/>
              <a:stCxn id="74" idx="7"/>
              <a:endCxn id="80" idx="3"/>
            </p:cNvCxnSpPr>
            <p:nvPr userDrawn="1"/>
          </p:nvCxnSpPr>
          <p:spPr>
            <a:xfrm>
              <a:off x="7803031" y="570690"/>
              <a:ext cx="1424418" cy="9778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535D7B48-210B-4F14-A1F5-F34D253EC0D1}"/>
                </a:ext>
              </a:extLst>
            </p:cNvPr>
            <p:cNvCxnSpPr>
              <a:cxnSpLocks/>
              <a:endCxn id="76" idx="4"/>
            </p:cNvCxnSpPr>
            <p:nvPr userDrawn="1"/>
          </p:nvCxnSpPr>
          <p:spPr>
            <a:xfrm flipH="1">
              <a:off x="11829760" y="8940"/>
              <a:ext cx="14366" cy="22989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65" name="Oval 64">
              <a:extLst>
                <a:ext uri="{FF2B5EF4-FFF2-40B4-BE49-F238E27FC236}">
                  <a16:creationId xmlns:a16="http://schemas.microsoft.com/office/drawing/2014/main" id="{1778CE64-8A34-4AB8-B8BC-1C83A21FD53B}"/>
                </a:ext>
              </a:extLst>
            </p:cNvPr>
            <p:cNvSpPr/>
            <p:nvPr userDrawn="1"/>
          </p:nvSpPr>
          <p:spPr>
            <a:xfrm rot="1036530" flipV="1">
              <a:off x="3282465" y="2770682"/>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5C1BD4B7-A32C-463B-90BE-D197EDC51866}"/>
                </a:ext>
              </a:extLst>
            </p:cNvPr>
            <p:cNvSpPr/>
            <p:nvPr userDrawn="1"/>
          </p:nvSpPr>
          <p:spPr>
            <a:xfrm flipV="1">
              <a:off x="2747608" y="1509248"/>
              <a:ext cx="236156" cy="236156"/>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D5B66207-1C6C-442B-9A34-78A42E11174D}"/>
                </a:ext>
              </a:extLst>
            </p:cNvPr>
            <p:cNvSpPr/>
            <p:nvPr userDrawn="1"/>
          </p:nvSpPr>
          <p:spPr>
            <a:xfrm flipV="1">
              <a:off x="1393233" y="1713758"/>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98E5A07C-15C7-479E-98C7-04219666C602}"/>
                </a:ext>
              </a:extLst>
            </p:cNvPr>
            <p:cNvSpPr>
              <a:spLocks noChangeAspect="1"/>
            </p:cNvSpPr>
            <p:nvPr userDrawn="1"/>
          </p:nvSpPr>
          <p:spPr>
            <a:xfrm flipV="1">
              <a:off x="1898758" y="683587"/>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6665D991-0B38-4DAB-80A8-821716D6F6D8}"/>
                </a:ext>
              </a:extLst>
            </p:cNvPr>
            <p:cNvSpPr>
              <a:spLocks noChangeAspect="1"/>
            </p:cNvSpPr>
            <p:nvPr userDrawn="1"/>
          </p:nvSpPr>
          <p:spPr>
            <a:xfrm flipV="1">
              <a:off x="3677624" y="56851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AA5B161B-23F7-4308-BB1A-2FBD63C758B0}"/>
                </a:ext>
              </a:extLst>
            </p:cNvPr>
            <p:cNvSpPr/>
            <p:nvPr userDrawn="1"/>
          </p:nvSpPr>
          <p:spPr>
            <a:xfrm flipV="1">
              <a:off x="5036983" y="880818"/>
              <a:ext cx="236156" cy="236156"/>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11F06911-3547-4C63-BB01-3A5B580B4DA0}"/>
                </a:ext>
              </a:extLst>
            </p:cNvPr>
            <p:cNvSpPr>
              <a:spLocks noChangeAspect="1"/>
            </p:cNvSpPr>
            <p:nvPr userDrawn="1"/>
          </p:nvSpPr>
          <p:spPr>
            <a:xfrm flipV="1">
              <a:off x="6168345" y="1141694"/>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E9564CF0-2AA7-4D43-A7FA-E2F265BA6072}"/>
                </a:ext>
              </a:extLst>
            </p:cNvPr>
            <p:cNvSpPr/>
            <p:nvPr userDrawn="1"/>
          </p:nvSpPr>
          <p:spPr>
            <a:xfrm flipV="1">
              <a:off x="6173566" y="2159704"/>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BA7E5921-B898-4C41-B479-EBD60023EC70}"/>
                </a:ext>
              </a:extLst>
            </p:cNvPr>
            <p:cNvSpPr/>
            <p:nvPr userDrawn="1"/>
          </p:nvSpPr>
          <p:spPr>
            <a:xfrm flipV="1">
              <a:off x="7625759" y="1610137"/>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3E1607DA-9BAF-4737-A2F1-7FD39837F8DB}"/>
                </a:ext>
              </a:extLst>
            </p:cNvPr>
            <p:cNvSpPr>
              <a:spLocks noChangeAspect="1"/>
            </p:cNvSpPr>
            <p:nvPr userDrawn="1"/>
          </p:nvSpPr>
          <p:spPr>
            <a:xfrm flipV="1">
              <a:off x="7675517" y="443175"/>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B76A5680-DC5A-4781-8CF7-437381489D74}"/>
                </a:ext>
              </a:extLst>
            </p:cNvPr>
            <p:cNvSpPr/>
            <p:nvPr userDrawn="1"/>
          </p:nvSpPr>
          <p:spPr>
            <a:xfrm flipV="1">
              <a:off x="9130788" y="31271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4DE70953-16F3-4E12-824E-75C42AB65194}"/>
                </a:ext>
              </a:extLst>
            </p:cNvPr>
            <p:cNvSpPr/>
            <p:nvPr userDrawn="1"/>
          </p:nvSpPr>
          <p:spPr>
            <a:xfrm flipV="1">
              <a:off x="11717716" y="238838"/>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E7446F4E-D66A-4E22-8CFC-2A1B0809A646}"/>
                </a:ext>
              </a:extLst>
            </p:cNvPr>
            <p:cNvSpPr>
              <a:spLocks noChangeAspect="1"/>
            </p:cNvSpPr>
            <p:nvPr userDrawn="1"/>
          </p:nvSpPr>
          <p:spPr>
            <a:xfrm rot="682168" flipV="1">
              <a:off x="12146619" y="1658608"/>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3064C410-472C-4D12-965D-2D6904A86B68}"/>
                </a:ext>
              </a:extLst>
            </p:cNvPr>
            <p:cNvSpPr/>
            <p:nvPr userDrawn="1"/>
          </p:nvSpPr>
          <p:spPr>
            <a:xfrm rot="738506" flipV="1">
              <a:off x="11757562" y="2761495"/>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F5DDD0D1-C519-43B4-816E-3999F4ADD46F}"/>
                </a:ext>
              </a:extLst>
            </p:cNvPr>
            <p:cNvSpPr/>
            <p:nvPr userDrawn="1"/>
          </p:nvSpPr>
          <p:spPr>
            <a:xfrm rot="20935587" flipV="1">
              <a:off x="10875952" y="1104151"/>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9C4A317F-2403-4DA8-AE82-2C3C04AFED90}"/>
                </a:ext>
              </a:extLst>
            </p:cNvPr>
            <p:cNvSpPr/>
            <p:nvPr userDrawn="1"/>
          </p:nvSpPr>
          <p:spPr>
            <a:xfrm flipV="1">
              <a:off x="9194632" y="1515677"/>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24476C86-B372-4E34-91F4-581B49882C64}"/>
                </a:ext>
              </a:extLst>
            </p:cNvPr>
            <p:cNvSpPr>
              <a:spLocks noChangeAspect="1"/>
            </p:cNvSpPr>
            <p:nvPr userDrawn="1"/>
          </p:nvSpPr>
          <p:spPr>
            <a:xfrm flipV="1">
              <a:off x="10274387" y="2531131"/>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60C1A70E-562C-42DA-9944-2984CCF3C98E}"/>
                </a:ext>
              </a:extLst>
            </p:cNvPr>
            <p:cNvSpPr>
              <a:spLocks noChangeAspect="1"/>
            </p:cNvSpPr>
            <p:nvPr userDrawn="1"/>
          </p:nvSpPr>
          <p:spPr>
            <a:xfrm flipV="1">
              <a:off x="3780028" y="1301345"/>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DD46C8F2-C1CC-48B0-A0E7-CB547A874C56}"/>
                </a:ext>
              </a:extLst>
            </p:cNvPr>
            <p:cNvSpPr>
              <a:spLocks noChangeAspect="1"/>
            </p:cNvSpPr>
            <p:nvPr userDrawn="1"/>
          </p:nvSpPr>
          <p:spPr>
            <a:xfrm flipV="1">
              <a:off x="4938273" y="211980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2CD91EBF-CCAE-4868-89B3-ACBCCDBF3852}"/>
                </a:ext>
              </a:extLst>
            </p:cNvPr>
            <p:cNvSpPr>
              <a:spLocks noChangeAspect="1"/>
            </p:cNvSpPr>
            <p:nvPr userDrawn="1"/>
          </p:nvSpPr>
          <p:spPr>
            <a:xfrm flipV="1">
              <a:off x="3888828" y="2078148"/>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5" name="Straight Connector 84">
              <a:extLst>
                <a:ext uri="{FF2B5EF4-FFF2-40B4-BE49-F238E27FC236}">
                  <a16:creationId xmlns:a16="http://schemas.microsoft.com/office/drawing/2014/main" id="{F5AAB568-ABD6-49A5-A275-209A21BB6A02}"/>
                </a:ext>
              </a:extLst>
            </p:cNvPr>
            <p:cNvCxnSpPr>
              <a:cxnSpLocks/>
              <a:stCxn id="84" idx="2"/>
              <a:endCxn id="66" idx="7"/>
            </p:cNvCxnSpPr>
            <p:nvPr userDrawn="1"/>
          </p:nvCxnSpPr>
          <p:spPr>
            <a:xfrm flipH="1" flipV="1">
              <a:off x="2949180" y="1710820"/>
              <a:ext cx="939648" cy="44202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8421EACF-F8B1-4121-8E4B-0D83DB34C24F}"/>
                </a:ext>
              </a:extLst>
            </p:cNvPr>
            <p:cNvCxnSpPr>
              <a:cxnSpLocks/>
              <a:stCxn id="67" idx="4"/>
              <a:endCxn id="68" idx="1"/>
            </p:cNvCxnSpPr>
            <p:nvPr userDrawn="1"/>
          </p:nvCxnSpPr>
          <p:spPr>
            <a:xfrm flipV="1">
              <a:off x="1505277" y="811101"/>
              <a:ext cx="415359" cy="90265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87" name="Oval 86">
              <a:extLst>
                <a:ext uri="{FF2B5EF4-FFF2-40B4-BE49-F238E27FC236}">
                  <a16:creationId xmlns:a16="http://schemas.microsoft.com/office/drawing/2014/main" id="{FD7A5A2F-679C-4E51-97B9-5CF49706EF79}"/>
                </a:ext>
              </a:extLst>
            </p:cNvPr>
            <p:cNvSpPr>
              <a:spLocks noChangeAspect="1"/>
            </p:cNvSpPr>
            <p:nvPr userDrawn="1"/>
          </p:nvSpPr>
          <p:spPr>
            <a:xfrm flipV="1">
              <a:off x="435217" y="863669"/>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8" name="Straight Connector 87">
              <a:extLst>
                <a:ext uri="{FF2B5EF4-FFF2-40B4-BE49-F238E27FC236}">
                  <a16:creationId xmlns:a16="http://schemas.microsoft.com/office/drawing/2014/main" id="{2C4FCA5A-1A56-4AAA-B4F1-EE25A8E77332}"/>
                </a:ext>
              </a:extLst>
            </p:cNvPr>
            <p:cNvCxnSpPr>
              <a:cxnSpLocks/>
              <a:stCxn id="87" idx="3"/>
            </p:cNvCxnSpPr>
            <p:nvPr userDrawn="1"/>
          </p:nvCxnSpPr>
          <p:spPr>
            <a:xfrm flipH="1" flipV="1">
              <a:off x="14396" y="20999"/>
              <a:ext cx="442699" cy="86454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6525B815-0F8F-4A37-A110-AD08B57764AE}"/>
                </a:ext>
              </a:extLst>
            </p:cNvPr>
            <p:cNvCxnSpPr>
              <a:cxnSpLocks/>
              <a:stCxn id="87" idx="2"/>
            </p:cNvCxnSpPr>
            <p:nvPr userDrawn="1"/>
          </p:nvCxnSpPr>
          <p:spPr>
            <a:xfrm flipH="1" flipV="1">
              <a:off x="-27532" y="832189"/>
              <a:ext cx="462749" cy="10617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C444179A-0FED-45FC-A6C4-6A9C2F13084E}"/>
                </a:ext>
              </a:extLst>
            </p:cNvPr>
            <p:cNvCxnSpPr>
              <a:cxnSpLocks/>
              <a:stCxn id="87" idx="1"/>
            </p:cNvCxnSpPr>
            <p:nvPr userDrawn="1"/>
          </p:nvCxnSpPr>
          <p:spPr>
            <a:xfrm flipH="1">
              <a:off x="-27532" y="991183"/>
              <a:ext cx="484627" cy="4965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42CFCAEB-C673-4BCB-8FC3-6686BD51D984}"/>
                </a:ext>
              </a:extLst>
            </p:cNvPr>
            <p:cNvCxnSpPr>
              <a:cxnSpLocks/>
              <a:endCxn id="67" idx="2"/>
            </p:cNvCxnSpPr>
            <p:nvPr userDrawn="1"/>
          </p:nvCxnSpPr>
          <p:spPr>
            <a:xfrm flipV="1">
              <a:off x="42498" y="1825802"/>
              <a:ext cx="1350735" cy="17745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92" name="Chord 91">
              <a:extLst>
                <a:ext uri="{FF2B5EF4-FFF2-40B4-BE49-F238E27FC236}">
                  <a16:creationId xmlns:a16="http://schemas.microsoft.com/office/drawing/2014/main" id="{F7A8CAF1-EF43-4F6B-BD3C-D522DCA3E88D}"/>
                </a:ext>
              </a:extLst>
            </p:cNvPr>
            <p:cNvSpPr>
              <a:spLocks noChangeAspect="1"/>
            </p:cNvSpPr>
            <p:nvPr userDrawn="1"/>
          </p:nvSpPr>
          <p:spPr>
            <a:xfrm flipV="1">
              <a:off x="6507935" y="-75430"/>
              <a:ext cx="149392" cy="149392"/>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Chord 92">
              <a:extLst>
                <a:ext uri="{FF2B5EF4-FFF2-40B4-BE49-F238E27FC236}">
                  <a16:creationId xmlns:a16="http://schemas.microsoft.com/office/drawing/2014/main" id="{823A6D03-5DA9-471E-88C3-F8023A864278}"/>
                </a:ext>
              </a:extLst>
            </p:cNvPr>
            <p:cNvSpPr>
              <a:spLocks noChangeAspect="1"/>
            </p:cNvSpPr>
            <p:nvPr userDrawn="1"/>
          </p:nvSpPr>
          <p:spPr>
            <a:xfrm flipV="1">
              <a:off x="10256792" y="-104349"/>
              <a:ext cx="224088" cy="224088"/>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4" name="Straight Connector 93">
              <a:extLst>
                <a:ext uri="{FF2B5EF4-FFF2-40B4-BE49-F238E27FC236}">
                  <a16:creationId xmlns:a16="http://schemas.microsoft.com/office/drawing/2014/main" id="{8729BE7E-9588-470D-A7C6-550BE69A9A0D}"/>
                </a:ext>
              </a:extLst>
            </p:cNvPr>
            <p:cNvCxnSpPr>
              <a:cxnSpLocks/>
              <a:stCxn id="92" idx="1"/>
              <a:endCxn id="74" idx="3"/>
            </p:cNvCxnSpPr>
            <p:nvPr userDrawn="1"/>
          </p:nvCxnSpPr>
          <p:spPr>
            <a:xfrm>
              <a:off x="6657218" y="-4759"/>
              <a:ext cx="1040177" cy="46981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8764E409-368E-4421-8572-89BB9F8517EE}"/>
                </a:ext>
              </a:extLst>
            </p:cNvPr>
            <p:cNvCxnSpPr>
              <a:cxnSpLocks/>
              <a:endCxn id="146" idx="1"/>
            </p:cNvCxnSpPr>
            <p:nvPr userDrawn="1"/>
          </p:nvCxnSpPr>
          <p:spPr>
            <a:xfrm flipH="1">
              <a:off x="11505573" y="5340915"/>
              <a:ext cx="674373" cy="39668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1B3B1E7D-8426-465C-A291-E88409E969AD}"/>
                </a:ext>
              </a:extLst>
            </p:cNvPr>
            <p:cNvCxnSpPr>
              <a:cxnSpLocks/>
              <a:endCxn id="161" idx="2"/>
            </p:cNvCxnSpPr>
            <p:nvPr userDrawn="1"/>
          </p:nvCxnSpPr>
          <p:spPr>
            <a:xfrm flipH="1">
              <a:off x="11638867" y="4355007"/>
              <a:ext cx="670058" cy="27048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2DA5E4AF-0696-45AB-9E97-45F2B352F99B}"/>
                </a:ext>
              </a:extLst>
            </p:cNvPr>
            <p:cNvCxnSpPr>
              <a:cxnSpLocks/>
              <a:stCxn id="146" idx="0"/>
              <a:endCxn id="161" idx="4"/>
            </p:cNvCxnSpPr>
            <p:nvPr userDrawn="1"/>
          </p:nvCxnSpPr>
          <p:spPr>
            <a:xfrm flipV="1">
              <a:off x="11422079" y="4700191"/>
              <a:ext cx="142092" cy="100282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74585D25-C8F0-4ACD-B678-3EF5EB5813E2}"/>
                </a:ext>
              </a:extLst>
            </p:cNvPr>
            <p:cNvCxnSpPr>
              <a:cxnSpLocks/>
              <a:stCxn id="212" idx="2"/>
              <a:endCxn id="148" idx="1"/>
            </p:cNvCxnSpPr>
            <p:nvPr userDrawn="1"/>
          </p:nvCxnSpPr>
          <p:spPr>
            <a:xfrm>
              <a:off x="10451194" y="3503136"/>
              <a:ext cx="31607" cy="69341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651C8DAE-4E32-4F81-80DB-A9806C5A47AA}"/>
                </a:ext>
              </a:extLst>
            </p:cNvPr>
            <p:cNvCxnSpPr>
              <a:cxnSpLocks/>
              <a:stCxn id="146" idx="7"/>
              <a:endCxn id="148" idx="3"/>
            </p:cNvCxnSpPr>
            <p:nvPr userDrawn="1"/>
          </p:nvCxnSpPr>
          <p:spPr>
            <a:xfrm flipH="1" flipV="1">
              <a:off x="10482801" y="4355007"/>
              <a:ext cx="855784" cy="13825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E9002EED-34DD-4CE9-B1A7-271B4C599F5B}"/>
                </a:ext>
              </a:extLst>
            </p:cNvPr>
            <p:cNvCxnSpPr>
              <a:cxnSpLocks/>
              <a:endCxn id="161" idx="3"/>
            </p:cNvCxnSpPr>
            <p:nvPr userDrawn="1"/>
          </p:nvCxnSpPr>
          <p:spPr>
            <a:xfrm flipH="1" flipV="1">
              <a:off x="11616989" y="4678313"/>
              <a:ext cx="692282" cy="40958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E0C6836D-2C57-44DD-BA1D-48F79C5F215D}"/>
                </a:ext>
              </a:extLst>
            </p:cNvPr>
            <p:cNvCxnSpPr>
              <a:cxnSpLocks/>
              <a:stCxn id="161" idx="6"/>
              <a:endCxn id="148" idx="2"/>
            </p:cNvCxnSpPr>
            <p:nvPr userDrawn="1"/>
          </p:nvCxnSpPr>
          <p:spPr>
            <a:xfrm flipH="1" flipV="1">
              <a:off x="10515618" y="4275780"/>
              <a:ext cx="973856" cy="34971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C7B4A6A9-E814-4E90-A21F-2164853DABE1}"/>
                </a:ext>
              </a:extLst>
            </p:cNvPr>
            <p:cNvCxnSpPr>
              <a:cxnSpLocks/>
              <a:stCxn id="147" idx="0"/>
              <a:endCxn id="148" idx="4"/>
            </p:cNvCxnSpPr>
            <p:nvPr userDrawn="1"/>
          </p:nvCxnSpPr>
          <p:spPr>
            <a:xfrm flipV="1">
              <a:off x="10334099" y="4387824"/>
              <a:ext cx="69475" cy="114108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20963283-78CC-4734-BEEE-9E4584A0849C}"/>
                </a:ext>
              </a:extLst>
            </p:cNvPr>
            <p:cNvCxnSpPr>
              <a:cxnSpLocks/>
              <a:stCxn id="150" idx="1"/>
              <a:endCxn id="148" idx="5"/>
            </p:cNvCxnSpPr>
            <p:nvPr userDrawn="1"/>
          </p:nvCxnSpPr>
          <p:spPr>
            <a:xfrm flipV="1">
              <a:off x="8879746" y="4355007"/>
              <a:ext cx="1444602" cy="130374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B6BE45B6-7848-4EF4-A688-45CDA62B6D29}"/>
                </a:ext>
              </a:extLst>
            </p:cNvPr>
            <p:cNvCxnSpPr>
              <a:cxnSpLocks/>
              <a:stCxn id="150" idx="0"/>
              <a:endCxn id="149" idx="4"/>
            </p:cNvCxnSpPr>
            <p:nvPr userDrawn="1"/>
          </p:nvCxnSpPr>
          <p:spPr>
            <a:xfrm flipV="1">
              <a:off x="8826927" y="4619304"/>
              <a:ext cx="12410" cy="10175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240F770B-5135-4018-9FFB-DEDF6CC1B7F7}"/>
                </a:ext>
              </a:extLst>
            </p:cNvPr>
            <p:cNvCxnSpPr>
              <a:cxnSpLocks/>
              <a:stCxn id="149" idx="2"/>
              <a:endCxn id="148" idx="6"/>
            </p:cNvCxnSpPr>
            <p:nvPr userDrawn="1"/>
          </p:nvCxnSpPr>
          <p:spPr>
            <a:xfrm flipV="1">
              <a:off x="8951381" y="4275780"/>
              <a:ext cx="1340149" cy="23148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2AA451A9-042C-4FA7-8457-5FFE52589E51}"/>
                </a:ext>
              </a:extLst>
            </p:cNvPr>
            <p:cNvCxnSpPr>
              <a:cxnSpLocks/>
              <a:stCxn id="149" idx="7"/>
              <a:endCxn id="157" idx="2"/>
            </p:cNvCxnSpPr>
            <p:nvPr userDrawn="1"/>
          </p:nvCxnSpPr>
          <p:spPr>
            <a:xfrm flipH="1" flipV="1">
              <a:off x="6683226" y="3221226"/>
              <a:ext cx="2076884" cy="120680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8489B173-F147-45FD-B506-E47C81CE35D3}"/>
                </a:ext>
              </a:extLst>
            </p:cNvPr>
            <p:cNvCxnSpPr>
              <a:cxnSpLocks/>
              <a:stCxn id="149" idx="6"/>
              <a:endCxn id="156" idx="2"/>
            </p:cNvCxnSpPr>
            <p:nvPr userDrawn="1"/>
          </p:nvCxnSpPr>
          <p:spPr>
            <a:xfrm flipH="1">
              <a:off x="7382508" y="4507260"/>
              <a:ext cx="1344785" cy="9445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C55CA66A-DAF9-457F-AC55-E4BDAFD2DA63}"/>
                </a:ext>
              </a:extLst>
            </p:cNvPr>
            <p:cNvCxnSpPr>
              <a:cxnSpLocks/>
              <a:stCxn id="156" idx="7"/>
              <a:endCxn id="157" idx="3"/>
            </p:cNvCxnSpPr>
            <p:nvPr userDrawn="1"/>
          </p:nvCxnSpPr>
          <p:spPr>
            <a:xfrm flipH="1" flipV="1">
              <a:off x="6661348" y="3274044"/>
              <a:ext cx="529889" cy="124844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C04DED4E-7E28-47DC-ABAB-95CE50EEF2B2}"/>
                </a:ext>
              </a:extLst>
            </p:cNvPr>
            <p:cNvCxnSpPr>
              <a:cxnSpLocks/>
              <a:stCxn id="213" idx="1"/>
              <a:endCxn id="148" idx="0"/>
            </p:cNvCxnSpPr>
            <p:nvPr userDrawn="1"/>
          </p:nvCxnSpPr>
          <p:spPr>
            <a:xfrm>
              <a:off x="9564537" y="3108409"/>
              <a:ext cx="839037" cy="105532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41DD2C0A-B1DF-457B-BFA8-FCCD585686F0}"/>
                </a:ext>
              </a:extLst>
            </p:cNvPr>
            <p:cNvCxnSpPr>
              <a:cxnSpLocks/>
              <a:endCxn id="146" idx="3"/>
            </p:cNvCxnSpPr>
            <p:nvPr userDrawn="1"/>
          </p:nvCxnSpPr>
          <p:spPr>
            <a:xfrm flipH="1" flipV="1">
              <a:off x="11505573" y="5904589"/>
              <a:ext cx="674373" cy="32801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F20C45F8-ADA3-4570-AA36-7F0686B73BA4}"/>
                </a:ext>
              </a:extLst>
            </p:cNvPr>
            <p:cNvCxnSpPr>
              <a:cxnSpLocks/>
              <a:stCxn id="147" idx="2"/>
              <a:endCxn id="146" idx="6"/>
            </p:cNvCxnSpPr>
            <p:nvPr userDrawn="1"/>
          </p:nvCxnSpPr>
          <p:spPr>
            <a:xfrm>
              <a:off x="10408795" y="5603601"/>
              <a:ext cx="895205" cy="2174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B36D276E-8E20-4FFB-8E74-F936E4140C83}"/>
                </a:ext>
              </a:extLst>
            </p:cNvPr>
            <p:cNvCxnSpPr>
              <a:cxnSpLocks/>
              <a:stCxn id="162" idx="0"/>
              <a:endCxn id="146" idx="5"/>
            </p:cNvCxnSpPr>
            <p:nvPr userDrawn="1"/>
          </p:nvCxnSpPr>
          <p:spPr>
            <a:xfrm flipV="1">
              <a:off x="10069009" y="5904589"/>
              <a:ext cx="1269576" cy="92154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9553AE79-13BE-44BD-BFC3-4BD8B40185C1}"/>
                </a:ext>
              </a:extLst>
            </p:cNvPr>
            <p:cNvCxnSpPr>
              <a:cxnSpLocks/>
              <a:endCxn id="146" idx="4"/>
            </p:cNvCxnSpPr>
            <p:nvPr userDrawn="1"/>
          </p:nvCxnSpPr>
          <p:spPr>
            <a:xfrm flipH="1" flipV="1">
              <a:off x="11422079" y="5939173"/>
              <a:ext cx="271967" cy="91035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A31CF59D-6B36-4669-A2D9-E60287B4B10C}"/>
                </a:ext>
              </a:extLst>
            </p:cNvPr>
            <p:cNvCxnSpPr>
              <a:cxnSpLocks/>
              <a:stCxn id="162" idx="2"/>
              <a:endCxn id="147" idx="4"/>
            </p:cNvCxnSpPr>
            <p:nvPr userDrawn="1"/>
          </p:nvCxnSpPr>
          <p:spPr>
            <a:xfrm flipV="1">
              <a:off x="9994466" y="5678297"/>
              <a:ext cx="339634" cy="11471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C831A53B-B1B1-411A-BF5B-5916E0E1D2C6}"/>
                </a:ext>
              </a:extLst>
            </p:cNvPr>
            <p:cNvCxnSpPr>
              <a:cxnSpLocks/>
              <a:stCxn id="150" idx="2"/>
              <a:endCxn id="147" idx="6"/>
            </p:cNvCxnSpPr>
            <p:nvPr userDrawn="1"/>
          </p:nvCxnSpPr>
          <p:spPr>
            <a:xfrm flipV="1">
              <a:off x="8901623" y="5603601"/>
              <a:ext cx="1357780" cy="1079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65E7C5B4-7A44-4862-B0B1-6BB7B3B23B3B}"/>
                </a:ext>
              </a:extLst>
            </p:cNvPr>
            <p:cNvCxnSpPr>
              <a:cxnSpLocks/>
              <a:stCxn id="150" idx="4"/>
            </p:cNvCxnSpPr>
            <p:nvPr userDrawn="1"/>
          </p:nvCxnSpPr>
          <p:spPr>
            <a:xfrm flipH="1">
              <a:off x="8785593" y="5786266"/>
              <a:ext cx="41334" cy="10424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DF0C9E01-7FEB-4A8E-9C55-230B33493C81}"/>
                </a:ext>
              </a:extLst>
            </p:cNvPr>
            <p:cNvCxnSpPr>
              <a:cxnSpLocks/>
              <a:stCxn id="151" idx="3"/>
            </p:cNvCxnSpPr>
            <p:nvPr userDrawn="1"/>
          </p:nvCxnSpPr>
          <p:spPr>
            <a:xfrm>
              <a:off x="7413535" y="5883908"/>
              <a:ext cx="565475" cy="9587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D968DF65-6C10-4787-83C9-F64DA382DDA3}"/>
                </a:ext>
              </a:extLst>
            </p:cNvPr>
            <p:cNvCxnSpPr>
              <a:cxnSpLocks/>
              <a:stCxn id="151" idx="2"/>
              <a:endCxn id="150" idx="6"/>
            </p:cNvCxnSpPr>
            <p:nvPr userDrawn="1"/>
          </p:nvCxnSpPr>
          <p:spPr>
            <a:xfrm flipV="1">
              <a:off x="7446352" y="5711570"/>
              <a:ext cx="1305879" cy="93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9312999F-C864-4DCD-8A9F-412BD7C91EE9}"/>
                </a:ext>
              </a:extLst>
            </p:cNvPr>
            <p:cNvCxnSpPr>
              <a:cxnSpLocks/>
              <a:stCxn id="156" idx="4"/>
              <a:endCxn id="151" idx="0"/>
            </p:cNvCxnSpPr>
            <p:nvPr userDrawn="1"/>
          </p:nvCxnSpPr>
          <p:spPr>
            <a:xfrm>
              <a:off x="7270464" y="4713764"/>
              <a:ext cx="63844" cy="9788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D3A5A1A7-BC3C-4FC3-9A79-2786E42641E7}"/>
                </a:ext>
              </a:extLst>
            </p:cNvPr>
            <p:cNvCxnSpPr>
              <a:cxnSpLocks/>
              <a:stCxn id="155" idx="3"/>
              <a:endCxn id="151" idx="7"/>
            </p:cNvCxnSpPr>
            <p:nvPr userDrawn="1"/>
          </p:nvCxnSpPr>
          <p:spPr>
            <a:xfrm>
              <a:off x="5682113" y="5075781"/>
              <a:ext cx="1572968" cy="6496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36A6B448-8543-429C-AD07-C7A88C70E9C3}"/>
                </a:ext>
              </a:extLst>
            </p:cNvPr>
            <p:cNvCxnSpPr>
              <a:cxnSpLocks/>
              <a:stCxn id="155" idx="2"/>
              <a:endCxn id="156" idx="6"/>
            </p:cNvCxnSpPr>
            <p:nvPr userDrawn="1"/>
          </p:nvCxnSpPr>
          <p:spPr>
            <a:xfrm flipV="1">
              <a:off x="5699103" y="4601720"/>
              <a:ext cx="1459318" cy="3900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4623E2D1-6EF7-48F3-85A3-8CB712C6D48D}"/>
                </a:ext>
              </a:extLst>
            </p:cNvPr>
            <p:cNvCxnSpPr>
              <a:cxnSpLocks/>
              <a:stCxn id="155" idx="1"/>
              <a:endCxn id="157" idx="4"/>
            </p:cNvCxnSpPr>
            <p:nvPr userDrawn="1"/>
          </p:nvCxnSpPr>
          <p:spPr>
            <a:xfrm flipV="1">
              <a:off x="5651680" y="3295922"/>
              <a:ext cx="956850" cy="162435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77FD62DE-5A83-4318-B6B0-B890F6EB41EC}"/>
                </a:ext>
              </a:extLst>
            </p:cNvPr>
            <p:cNvCxnSpPr>
              <a:cxnSpLocks/>
              <a:stCxn id="153" idx="1"/>
              <a:endCxn id="157" idx="5"/>
            </p:cNvCxnSpPr>
            <p:nvPr userDrawn="1"/>
          </p:nvCxnSpPr>
          <p:spPr>
            <a:xfrm flipV="1">
              <a:off x="4477836" y="3274044"/>
              <a:ext cx="2077876" cy="177284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1C642C72-7AF4-4B19-BB13-569C3B2C8F0E}"/>
                </a:ext>
              </a:extLst>
            </p:cNvPr>
            <p:cNvCxnSpPr>
              <a:cxnSpLocks/>
              <a:stCxn id="153" idx="0"/>
              <a:endCxn id="154" idx="4"/>
            </p:cNvCxnSpPr>
            <p:nvPr userDrawn="1"/>
          </p:nvCxnSpPr>
          <p:spPr>
            <a:xfrm flipV="1">
              <a:off x="4430367" y="4043431"/>
              <a:ext cx="58508" cy="9715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767F1FA9-56C1-4B49-853A-461C645D3F97}"/>
                </a:ext>
              </a:extLst>
            </p:cNvPr>
            <p:cNvCxnSpPr>
              <a:cxnSpLocks/>
              <a:stCxn id="159" idx="0"/>
              <a:endCxn id="158" idx="4"/>
            </p:cNvCxnSpPr>
            <p:nvPr userDrawn="1"/>
          </p:nvCxnSpPr>
          <p:spPr>
            <a:xfrm flipV="1">
              <a:off x="2274960" y="3873481"/>
              <a:ext cx="236156" cy="115395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DB969A9C-FF12-43B2-9BA5-848BB9DB0809}"/>
                </a:ext>
              </a:extLst>
            </p:cNvPr>
            <p:cNvCxnSpPr>
              <a:cxnSpLocks/>
              <a:stCxn id="187" idx="7"/>
              <a:endCxn id="158" idx="5"/>
            </p:cNvCxnSpPr>
            <p:nvPr userDrawn="1"/>
          </p:nvCxnSpPr>
          <p:spPr>
            <a:xfrm flipV="1">
              <a:off x="1153506" y="3840664"/>
              <a:ext cx="1278383" cy="71666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AC036594-5399-4D90-8C60-87C408468C10}"/>
                </a:ext>
              </a:extLst>
            </p:cNvPr>
            <p:cNvCxnSpPr>
              <a:cxnSpLocks/>
              <a:endCxn id="159" idx="6"/>
            </p:cNvCxnSpPr>
            <p:nvPr userDrawn="1"/>
          </p:nvCxnSpPr>
          <p:spPr>
            <a:xfrm flipV="1">
              <a:off x="1109306" y="5139476"/>
              <a:ext cx="1053610" cy="42045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436313FD-70F4-4F4D-8C64-3AF6D3517561}"/>
                </a:ext>
              </a:extLst>
            </p:cNvPr>
            <p:cNvCxnSpPr>
              <a:cxnSpLocks/>
              <a:stCxn id="186" idx="5"/>
              <a:endCxn id="160" idx="6"/>
            </p:cNvCxnSpPr>
            <p:nvPr userDrawn="1"/>
          </p:nvCxnSpPr>
          <p:spPr>
            <a:xfrm>
              <a:off x="1094332" y="5702233"/>
              <a:ext cx="1771424" cy="47755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4D19BE0A-F19A-4605-A17D-D9C9787E8F90}"/>
                </a:ext>
              </a:extLst>
            </p:cNvPr>
            <p:cNvCxnSpPr>
              <a:cxnSpLocks/>
              <a:endCxn id="160" idx="4"/>
            </p:cNvCxnSpPr>
            <p:nvPr userDrawn="1"/>
          </p:nvCxnSpPr>
          <p:spPr>
            <a:xfrm flipV="1">
              <a:off x="2739040" y="6254482"/>
              <a:ext cx="201412" cy="54393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05BD129F-8B87-4381-8340-5766C1180F0D}"/>
                </a:ext>
              </a:extLst>
            </p:cNvPr>
            <p:cNvCxnSpPr>
              <a:cxnSpLocks/>
              <a:stCxn id="160" idx="3"/>
            </p:cNvCxnSpPr>
            <p:nvPr userDrawn="1"/>
          </p:nvCxnSpPr>
          <p:spPr>
            <a:xfrm>
              <a:off x="2993271" y="6232605"/>
              <a:ext cx="836426" cy="56581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133C9045-8981-4796-AC8C-4F42B8348F9A}"/>
                </a:ext>
              </a:extLst>
            </p:cNvPr>
            <p:cNvCxnSpPr>
              <a:cxnSpLocks/>
              <a:stCxn id="160" idx="3"/>
              <a:endCxn id="152" idx="6"/>
            </p:cNvCxnSpPr>
            <p:nvPr userDrawn="1"/>
          </p:nvCxnSpPr>
          <p:spPr>
            <a:xfrm flipV="1">
              <a:off x="2993270" y="6187800"/>
              <a:ext cx="1496920" cy="4480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618440AD-2920-4A55-83DF-72C36D34A5F5}"/>
                </a:ext>
              </a:extLst>
            </p:cNvPr>
            <p:cNvCxnSpPr>
              <a:cxnSpLocks/>
              <a:stCxn id="160" idx="1"/>
              <a:endCxn id="153" idx="5"/>
            </p:cNvCxnSpPr>
            <p:nvPr userDrawn="1"/>
          </p:nvCxnSpPr>
          <p:spPr>
            <a:xfrm flipV="1">
              <a:off x="2993270" y="5129624"/>
              <a:ext cx="1360178" cy="99734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74E634D4-DAC4-4EF0-B10C-4A12878B6D2E}"/>
                </a:ext>
              </a:extLst>
            </p:cNvPr>
            <p:cNvCxnSpPr>
              <a:cxnSpLocks/>
              <a:stCxn id="159" idx="2"/>
              <a:endCxn id="153" idx="6"/>
            </p:cNvCxnSpPr>
            <p:nvPr userDrawn="1"/>
          </p:nvCxnSpPr>
          <p:spPr>
            <a:xfrm flipV="1">
              <a:off x="2387004" y="5073530"/>
              <a:ext cx="1955408" cy="659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47E52D44-6825-4881-90EE-BAFBF4652FAC}"/>
                </a:ext>
              </a:extLst>
            </p:cNvPr>
            <p:cNvCxnSpPr>
              <a:cxnSpLocks/>
              <a:stCxn id="158" idx="3"/>
              <a:endCxn id="153" idx="7"/>
            </p:cNvCxnSpPr>
            <p:nvPr userDrawn="1"/>
          </p:nvCxnSpPr>
          <p:spPr>
            <a:xfrm>
              <a:off x="2590343" y="3840664"/>
              <a:ext cx="1783930" cy="118539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9587078F-3404-47F4-8414-DB42332D19ED}"/>
                </a:ext>
              </a:extLst>
            </p:cNvPr>
            <p:cNvCxnSpPr>
              <a:cxnSpLocks/>
              <a:stCxn id="158" idx="2"/>
              <a:endCxn id="154" idx="6"/>
            </p:cNvCxnSpPr>
            <p:nvPr userDrawn="1"/>
          </p:nvCxnSpPr>
          <p:spPr>
            <a:xfrm>
              <a:off x="2623160" y="3761437"/>
              <a:ext cx="1780131" cy="14864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34C12843-178D-49F3-A2D5-133BB3EC9069}"/>
                </a:ext>
              </a:extLst>
            </p:cNvPr>
            <p:cNvCxnSpPr>
              <a:cxnSpLocks/>
              <a:stCxn id="154" idx="1"/>
              <a:endCxn id="157" idx="6"/>
            </p:cNvCxnSpPr>
            <p:nvPr userDrawn="1"/>
          </p:nvCxnSpPr>
          <p:spPr>
            <a:xfrm flipV="1">
              <a:off x="4607055" y="3221226"/>
              <a:ext cx="1926779" cy="65221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A28F2BCD-A00E-4B2B-BA6E-91B46E9F1295}"/>
                </a:ext>
              </a:extLst>
            </p:cNvPr>
            <p:cNvCxnSpPr>
              <a:cxnSpLocks/>
              <a:stCxn id="153" idx="2"/>
              <a:endCxn id="155" idx="6"/>
            </p:cNvCxnSpPr>
            <p:nvPr userDrawn="1"/>
          </p:nvCxnSpPr>
          <p:spPr>
            <a:xfrm flipV="1">
              <a:off x="4488872" y="5034766"/>
              <a:ext cx="990314" cy="6821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8BA3A63B-EDD5-47A3-A056-2A7629DE09AF}"/>
                </a:ext>
              </a:extLst>
            </p:cNvPr>
            <p:cNvCxnSpPr>
              <a:cxnSpLocks/>
              <a:stCxn id="152" idx="1"/>
              <a:endCxn id="155" idx="5"/>
            </p:cNvCxnSpPr>
            <p:nvPr userDrawn="1"/>
          </p:nvCxnSpPr>
          <p:spPr>
            <a:xfrm flipV="1">
              <a:off x="4681461" y="5106214"/>
              <a:ext cx="845148" cy="100235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86267069-D617-48FB-AE44-CA5C971D795F}"/>
                </a:ext>
              </a:extLst>
            </p:cNvPr>
            <p:cNvCxnSpPr>
              <a:cxnSpLocks/>
              <a:stCxn id="152" idx="3"/>
              <a:endCxn id="163" idx="1"/>
            </p:cNvCxnSpPr>
            <p:nvPr userDrawn="1"/>
          </p:nvCxnSpPr>
          <p:spPr>
            <a:xfrm>
              <a:off x="4681461" y="6267027"/>
              <a:ext cx="1470253" cy="56805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14E3C9D3-5C80-4FA7-B5C5-6DB61DAC2EC9}"/>
                </a:ext>
              </a:extLst>
            </p:cNvPr>
            <p:cNvCxnSpPr>
              <a:cxnSpLocks/>
              <a:stCxn id="155" idx="4"/>
              <a:endCxn id="163" idx="2"/>
            </p:cNvCxnSpPr>
            <p:nvPr userDrawn="1"/>
          </p:nvCxnSpPr>
          <p:spPr>
            <a:xfrm>
              <a:off x="5610665" y="5123204"/>
              <a:ext cx="652864" cy="171292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61371FFF-DA67-4F71-85B1-36282E281F36}"/>
                </a:ext>
              </a:extLst>
            </p:cNvPr>
            <p:cNvCxnSpPr>
              <a:cxnSpLocks/>
              <a:stCxn id="151" idx="5"/>
              <a:endCxn id="163" idx="0"/>
            </p:cNvCxnSpPr>
            <p:nvPr userDrawn="1"/>
          </p:nvCxnSpPr>
          <p:spPr>
            <a:xfrm flipH="1">
              <a:off x="6375345" y="5883908"/>
              <a:ext cx="879736" cy="95325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35C12D1A-521D-4B4C-99C8-2CBBD181E6C0}"/>
                </a:ext>
              </a:extLst>
            </p:cNvPr>
            <p:cNvCxnSpPr>
              <a:cxnSpLocks/>
              <a:stCxn id="152" idx="7"/>
              <a:endCxn id="153" idx="3"/>
            </p:cNvCxnSpPr>
            <p:nvPr userDrawn="1"/>
          </p:nvCxnSpPr>
          <p:spPr>
            <a:xfrm flipH="1" flipV="1">
              <a:off x="4457011" y="5150449"/>
              <a:ext cx="65996" cy="95812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15C3A192-FD94-4E68-9E98-D6FCCD649E1E}"/>
                </a:ext>
              </a:extLst>
            </p:cNvPr>
            <p:cNvCxnSpPr>
              <a:cxnSpLocks/>
              <a:stCxn id="150" idx="7"/>
              <a:endCxn id="156" idx="3"/>
            </p:cNvCxnSpPr>
            <p:nvPr userDrawn="1"/>
          </p:nvCxnSpPr>
          <p:spPr>
            <a:xfrm flipH="1" flipV="1">
              <a:off x="7349691" y="4680947"/>
              <a:ext cx="1424418" cy="9778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69966834-E72E-4571-9F6D-A26C2329CFD7}"/>
                </a:ext>
              </a:extLst>
            </p:cNvPr>
            <p:cNvCxnSpPr>
              <a:cxnSpLocks/>
              <a:endCxn id="152" idx="4"/>
            </p:cNvCxnSpPr>
            <p:nvPr userDrawn="1"/>
          </p:nvCxnSpPr>
          <p:spPr>
            <a:xfrm flipV="1">
              <a:off x="4489041" y="6299844"/>
              <a:ext cx="113193" cy="54614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35A3EED2-9B46-421B-8AC9-1D0EC030D95C}"/>
                </a:ext>
              </a:extLst>
            </p:cNvPr>
            <p:cNvCxnSpPr>
              <a:cxnSpLocks/>
              <a:stCxn id="160" idx="7"/>
              <a:endCxn id="159" idx="4"/>
            </p:cNvCxnSpPr>
            <p:nvPr userDrawn="1"/>
          </p:nvCxnSpPr>
          <p:spPr>
            <a:xfrm flipH="1" flipV="1">
              <a:off x="2274960" y="5251520"/>
              <a:ext cx="612674" cy="87544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146" name="Oval 145">
              <a:extLst>
                <a:ext uri="{FF2B5EF4-FFF2-40B4-BE49-F238E27FC236}">
                  <a16:creationId xmlns:a16="http://schemas.microsoft.com/office/drawing/2014/main" id="{770A659E-DBB0-477B-B77A-5B51FCF37BA4}"/>
                </a:ext>
              </a:extLst>
            </p:cNvPr>
            <p:cNvSpPr/>
            <p:nvPr userDrawn="1"/>
          </p:nvSpPr>
          <p:spPr>
            <a:xfrm flipH="1">
              <a:off x="11304001" y="5703017"/>
              <a:ext cx="236156" cy="236156"/>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Oval 146">
              <a:extLst>
                <a:ext uri="{FF2B5EF4-FFF2-40B4-BE49-F238E27FC236}">
                  <a16:creationId xmlns:a16="http://schemas.microsoft.com/office/drawing/2014/main" id="{99AEBEEA-A42C-4CED-BEF3-0623177C79F6}"/>
                </a:ext>
              </a:extLst>
            </p:cNvPr>
            <p:cNvSpPr>
              <a:spLocks noChangeAspect="1"/>
            </p:cNvSpPr>
            <p:nvPr userDrawn="1"/>
          </p:nvSpPr>
          <p:spPr>
            <a:xfrm flipH="1">
              <a:off x="10259403" y="5528905"/>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Oval 147">
              <a:extLst>
                <a:ext uri="{FF2B5EF4-FFF2-40B4-BE49-F238E27FC236}">
                  <a16:creationId xmlns:a16="http://schemas.microsoft.com/office/drawing/2014/main" id="{44A39910-EBA8-4D65-B720-0D1F10B10096}"/>
                </a:ext>
              </a:extLst>
            </p:cNvPr>
            <p:cNvSpPr/>
            <p:nvPr userDrawn="1"/>
          </p:nvSpPr>
          <p:spPr>
            <a:xfrm flipH="1">
              <a:off x="10291530" y="416373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Oval 148">
              <a:extLst>
                <a:ext uri="{FF2B5EF4-FFF2-40B4-BE49-F238E27FC236}">
                  <a16:creationId xmlns:a16="http://schemas.microsoft.com/office/drawing/2014/main" id="{EFB37352-1CE1-48A0-93F7-62183E790E63}"/>
                </a:ext>
              </a:extLst>
            </p:cNvPr>
            <p:cNvSpPr/>
            <p:nvPr userDrawn="1"/>
          </p:nvSpPr>
          <p:spPr>
            <a:xfrm flipH="1">
              <a:off x="8727293" y="439521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Oval 149">
              <a:extLst>
                <a:ext uri="{FF2B5EF4-FFF2-40B4-BE49-F238E27FC236}">
                  <a16:creationId xmlns:a16="http://schemas.microsoft.com/office/drawing/2014/main" id="{8E88D8CF-785E-49E7-A4D8-3DA6E3208D8C}"/>
                </a:ext>
              </a:extLst>
            </p:cNvPr>
            <p:cNvSpPr>
              <a:spLocks noChangeAspect="1"/>
            </p:cNvSpPr>
            <p:nvPr userDrawn="1"/>
          </p:nvSpPr>
          <p:spPr>
            <a:xfrm flipH="1">
              <a:off x="8752231" y="5636874"/>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Oval 150">
              <a:extLst>
                <a:ext uri="{FF2B5EF4-FFF2-40B4-BE49-F238E27FC236}">
                  <a16:creationId xmlns:a16="http://schemas.microsoft.com/office/drawing/2014/main" id="{338D7A39-9E88-4E4A-AF52-1587C607B4A5}"/>
                </a:ext>
              </a:extLst>
            </p:cNvPr>
            <p:cNvSpPr/>
            <p:nvPr userDrawn="1"/>
          </p:nvSpPr>
          <p:spPr>
            <a:xfrm flipH="1">
              <a:off x="7222264" y="5692637"/>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Oval 151">
              <a:extLst>
                <a:ext uri="{FF2B5EF4-FFF2-40B4-BE49-F238E27FC236}">
                  <a16:creationId xmlns:a16="http://schemas.microsoft.com/office/drawing/2014/main" id="{B2456FCF-DA34-42B3-A18A-1B9F29062E89}"/>
                </a:ext>
              </a:extLst>
            </p:cNvPr>
            <p:cNvSpPr/>
            <p:nvPr userDrawn="1"/>
          </p:nvSpPr>
          <p:spPr>
            <a:xfrm flipH="1">
              <a:off x="4490190" y="607575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Oval 152">
              <a:extLst>
                <a:ext uri="{FF2B5EF4-FFF2-40B4-BE49-F238E27FC236}">
                  <a16:creationId xmlns:a16="http://schemas.microsoft.com/office/drawing/2014/main" id="{7A9A99FC-3D48-4AD9-A501-24AD7880FFAC}"/>
                </a:ext>
              </a:extLst>
            </p:cNvPr>
            <p:cNvSpPr>
              <a:spLocks noChangeAspect="1"/>
            </p:cNvSpPr>
            <p:nvPr userDrawn="1"/>
          </p:nvSpPr>
          <p:spPr>
            <a:xfrm rot="682168" flipH="1">
              <a:off x="4340946" y="5013559"/>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Oval 153">
              <a:extLst>
                <a:ext uri="{FF2B5EF4-FFF2-40B4-BE49-F238E27FC236}">
                  <a16:creationId xmlns:a16="http://schemas.microsoft.com/office/drawing/2014/main" id="{E9E2DD63-3427-4C67-87DA-A512C804DAA9}"/>
                </a:ext>
              </a:extLst>
            </p:cNvPr>
            <p:cNvSpPr/>
            <p:nvPr userDrawn="1"/>
          </p:nvSpPr>
          <p:spPr>
            <a:xfrm rot="738506" flipH="1">
              <a:off x="4400716" y="3821918"/>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Oval 154">
              <a:extLst>
                <a:ext uri="{FF2B5EF4-FFF2-40B4-BE49-F238E27FC236}">
                  <a16:creationId xmlns:a16="http://schemas.microsoft.com/office/drawing/2014/main" id="{02DA475C-6FA4-43FA-BC88-0D8AF2E52787}"/>
                </a:ext>
              </a:extLst>
            </p:cNvPr>
            <p:cNvSpPr/>
            <p:nvPr userDrawn="1"/>
          </p:nvSpPr>
          <p:spPr>
            <a:xfrm rot="20935587" flipH="1">
              <a:off x="5477100" y="4901202"/>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Oval 155">
              <a:extLst>
                <a:ext uri="{FF2B5EF4-FFF2-40B4-BE49-F238E27FC236}">
                  <a16:creationId xmlns:a16="http://schemas.microsoft.com/office/drawing/2014/main" id="{53803259-926D-48F7-AFC5-95EF1A9EF07B}"/>
                </a:ext>
              </a:extLst>
            </p:cNvPr>
            <p:cNvSpPr/>
            <p:nvPr userDrawn="1"/>
          </p:nvSpPr>
          <p:spPr>
            <a:xfrm flipH="1">
              <a:off x="7158420" y="448967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Oval 156">
              <a:extLst>
                <a:ext uri="{FF2B5EF4-FFF2-40B4-BE49-F238E27FC236}">
                  <a16:creationId xmlns:a16="http://schemas.microsoft.com/office/drawing/2014/main" id="{5B8EDB19-ABFE-4A00-A0B6-C26EF4027485}"/>
                </a:ext>
              </a:extLst>
            </p:cNvPr>
            <p:cNvSpPr>
              <a:spLocks noChangeAspect="1"/>
            </p:cNvSpPr>
            <p:nvPr userDrawn="1"/>
          </p:nvSpPr>
          <p:spPr>
            <a:xfrm flipH="1">
              <a:off x="6533834" y="314653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Oval 157">
              <a:extLst>
                <a:ext uri="{FF2B5EF4-FFF2-40B4-BE49-F238E27FC236}">
                  <a16:creationId xmlns:a16="http://schemas.microsoft.com/office/drawing/2014/main" id="{90E5AA11-128D-403B-B7F9-23ACE85D3FCF}"/>
                </a:ext>
              </a:extLst>
            </p:cNvPr>
            <p:cNvSpPr/>
            <p:nvPr userDrawn="1"/>
          </p:nvSpPr>
          <p:spPr>
            <a:xfrm flipH="1">
              <a:off x="2399072" y="3649393"/>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Oval 158">
              <a:extLst>
                <a:ext uri="{FF2B5EF4-FFF2-40B4-BE49-F238E27FC236}">
                  <a16:creationId xmlns:a16="http://schemas.microsoft.com/office/drawing/2014/main" id="{C793ED1A-2C78-44DA-9959-F95DB0F035EC}"/>
                </a:ext>
              </a:extLst>
            </p:cNvPr>
            <p:cNvSpPr/>
            <p:nvPr userDrawn="1"/>
          </p:nvSpPr>
          <p:spPr>
            <a:xfrm flipH="1">
              <a:off x="2162916" y="5027432"/>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Oval 159">
              <a:extLst>
                <a:ext uri="{FF2B5EF4-FFF2-40B4-BE49-F238E27FC236}">
                  <a16:creationId xmlns:a16="http://schemas.microsoft.com/office/drawing/2014/main" id="{7664897C-F981-4F02-AA76-5668098A9759}"/>
                </a:ext>
              </a:extLst>
            </p:cNvPr>
            <p:cNvSpPr>
              <a:spLocks noChangeAspect="1"/>
            </p:cNvSpPr>
            <p:nvPr userDrawn="1"/>
          </p:nvSpPr>
          <p:spPr>
            <a:xfrm flipH="1">
              <a:off x="2865756" y="610509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Oval 160">
              <a:extLst>
                <a:ext uri="{FF2B5EF4-FFF2-40B4-BE49-F238E27FC236}">
                  <a16:creationId xmlns:a16="http://schemas.microsoft.com/office/drawing/2014/main" id="{13C34414-EB4D-4D07-9745-C83F05B85DD4}"/>
                </a:ext>
              </a:extLst>
            </p:cNvPr>
            <p:cNvSpPr>
              <a:spLocks noChangeAspect="1"/>
            </p:cNvSpPr>
            <p:nvPr userDrawn="1"/>
          </p:nvSpPr>
          <p:spPr>
            <a:xfrm flipH="1">
              <a:off x="11489475" y="4550799"/>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Chord 161">
              <a:extLst>
                <a:ext uri="{FF2B5EF4-FFF2-40B4-BE49-F238E27FC236}">
                  <a16:creationId xmlns:a16="http://schemas.microsoft.com/office/drawing/2014/main" id="{29BCAC49-C95D-4601-BC5A-1DC1E68117C7}"/>
                </a:ext>
              </a:extLst>
            </p:cNvPr>
            <p:cNvSpPr>
              <a:spLocks noChangeAspect="1"/>
            </p:cNvSpPr>
            <p:nvPr userDrawn="1"/>
          </p:nvSpPr>
          <p:spPr>
            <a:xfrm flipH="1">
              <a:off x="9919813" y="6746029"/>
              <a:ext cx="149392" cy="149392"/>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Chord 162">
              <a:extLst>
                <a:ext uri="{FF2B5EF4-FFF2-40B4-BE49-F238E27FC236}">
                  <a16:creationId xmlns:a16="http://schemas.microsoft.com/office/drawing/2014/main" id="{6649F059-3AED-40DE-A4FE-8537EF7F3ACE}"/>
                </a:ext>
              </a:extLst>
            </p:cNvPr>
            <p:cNvSpPr>
              <a:spLocks noChangeAspect="1"/>
            </p:cNvSpPr>
            <p:nvPr userDrawn="1"/>
          </p:nvSpPr>
          <p:spPr>
            <a:xfrm flipH="1">
              <a:off x="6151551" y="6717004"/>
              <a:ext cx="224088" cy="224088"/>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4" name="Straight Connector 163">
              <a:extLst>
                <a:ext uri="{FF2B5EF4-FFF2-40B4-BE49-F238E27FC236}">
                  <a16:creationId xmlns:a16="http://schemas.microsoft.com/office/drawing/2014/main" id="{7B0AED5F-BFE0-44FE-B646-16ED2BFE29F9}"/>
                </a:ext>
              </a:extLst>
            </p:cNvPr>
            <p:cNvCxnSpPr>
              <a:cxnSpLocks/>
              <a:stCxn id="162" idx="1"/>
              <a:endCxn id="150" idx="3"/>
            </p:cNvCxnSpPr>
            <p:nvPr userDrawn="1"/>
          </p:nvCxnSpPr>
          <p:spPr>
            <a:xfrm flipH="1" flipV="1">
              <a:off x="8879746" y="5764388"/>
              <a:ext cx="1040177" cy="106036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C44386F8-E470-4331-8A7B-62660C832945}"/>
                </a:ext>
              </a:extLst>
            </p:cNvPr>
            <p:cNvCxnSpPr>
              <a:cxnSpLocks/>
              <a:stCxn id="184" idx="6"/>
              <a:endCxn id="158" idx="6"/>
            </p:cNvCxnSpPr>
            <p:nvPr userDrawn="1"/>
          </p:nvCxnSpPr>
          <p:spPr>
            <a:xfrm>
              <a:off x="1249806" y="3691601"/>
              <a:ext cx="1149266" cy="698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11A80EA0-AD4D-4653-885A-2B7A49EE599F}"/>
                </a:ext>
              </a:extLst>
            </p:cNvPr>
            <p:cNvCxnSpPr>
              <a:cxnSpLocks/>
              <a:stCxn id="181" idx="4"/>
              <a:endCxn id="187" idx="1"/>
            </p:cNvCxnSpPr>
            <p:nvPr userDrawn="1"/>
          </p:nvCxnSpPr>
          <p:spPr>
            <a:xfrm>
              <a:off x="181389" y="3694736"/>
              <a:ext cx="833340" cy="86259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A13B372B-3BCC-48C2-9C4A-417537DF9526}"/>
                </a:ext>
              </a:extLst>
            </p:cNvPr>
            <p:cNvCxnSpPr>
              <a:cxnSpLocks/>
              <a:stCxn id="187" idx="4"/>
              <a:endCxn id="186" idx="0"/>
            </p:cNvCxnSpPr>
            <p:nvPr userDrawn="1"/>
          </p:nvCxnSpPr>
          <p:spPr>
            <a:xfrm flipH="1">
              <a:off x="990250" y="4724846"/>
              <a:ext cx="93868" cy="726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12A96F0A-8BD1-4A9B-A74B-B79621A942C8}"/>
                </a:ext>
              </a:extLst>
            </p:cNvPr>
            <p:cNvCxnSpPr>
              <a:cxnSpLocks/>
              <a:stCxn id="185" idx="3"/>
            </p:cNvCxnSpPr>
            <p:nvPr userDrawn="1"/>
          </p:nvCxnSpPr>
          <p:spPr>
            <a:xfrm flipH="1">
              <a:off x="994391" y="6664731"/>
              <a:ext cx="195332" cy="1932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F4D4E195-BBE9-4F77-8C22-A6784D1C6F31}"/>
                </a:ext>
              </a:extLst>
            </p:cNvPr>
            <p:cNvCxnSpPr>
              <a:cxnSpLocks/>
              <a:stCxn id="185" idx="0"/>
              <a:endCxn id="186" idx="4"/>
            </p:cNvCxnSpPr>
            <p:nvPr userDrawn="1"/>
          </p:nvCxnSpPr>
          <p:spPr>
            <a:xfrm flipH="1" flipV="1">
              <a:off x="990250" y="5745345"/>
              <a:ext cx="303555" cy="66811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C61895F8-8678-47E8-9149-A5552E8DB93D}"/>
                </a:ext>
              </a:extLst>
            </p:cNvPr>
            <p:cNvCxnSpPr>
              <a:cxnSpLocks/>
              <a:stCxn id="195" idx="1"/>
              <a:endCxn id="181" idx="3"/>
            </p:cNvCxnSpPr>
            <p:nvPr userDrawn="1"/>
          </p:nvCxnSpPr>
          <p:spPr>
            <a:xfrm flipV="1">
              <a:off x="7025" y="3684478"/>
              <a:ext cx="62174" cy="103962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7CB88FB4-AB6D-4EBD-A5D8-FCE1B61EE407}"/>
                </a:ext>
              </a:extLst>
            </p:cNvPr>
            <p:cNvCxnSpPr>
              <a:cxnSpLocks/>
              <a:stCxn id="186" idx="2"/>
              <a:endCxn id="195" idx="0"/>
            </p:cNvCxnSpPr>
            <p:nvPr userDrawn="1"/>
          </p:nvCxnSpPr>
          <p:spPr>
            <a:xfrm flipH="1" flipV="1">
              <a:off x="4947" y="4947737"/>
              <a:ext cx="838109" cy="65041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F985195E-F967-4EC9-9EFB-2FF04E6E5839}"/>
                </a:ext>
              </a:extLst>
            </p:cNvPr>
            <p:cNvCxnSpPr>
              <a:cxnSpLocks/>
              <a:stCxn id="185" idx="1"/>
            </p:cNvCxnSpPr>
            <p:nvPr userDrawn="1"/>
          </p:nvCxnSpPr>
          <p:spPr>
            <a:xfrm flipH="1">
              <a:off x="0" y="6456567"/>
              <a:ext cx="1189723" cy="19055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8AAC1CF5-094C-4870-B23D-6918C877CA72}"/>
                </a:ext>
              </a:extLst>
            </p:cNvPr>
            <p:cNvCxnSpPr>
              <a:cxnSpLocks/>
              <a:stCxn id="158" idx="1"/>
              <a:endCxn id="65" idx="0"/>
            </p:cNvCxnSpPr>
            <p:nvPr userDrawn="1"/>
          </p:nvCxnSpPr>
          <p:spPr>
            <a:xfrm flipV="1">
              <a:off x="2590343" y="2989715"/>
              <a:ext cx="770893" cy="69249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BB98C8BB-7D6E-4608-97B3-CEDCBF714CCC}"/>
                </a:ext>
              </a:extLst>
            </p:cNvPr>
            <p:cNvCxnSpPr>
              <a:cxnSpLocks/>
              <a:stCxn id="183" idx="6"/>
              <a:endCxn id="182" idx="2"/>
            </p:cNvCxnSpPr>
            <p:nvPr userDrawn="1"/>
          </p:nvCxnSpPr>
          <p:spPr>
            <a:xfrm>
              <a:off x="683818" y="2689233"/>
              <a:ext cx="1046792" cy="26097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F3D12829-0044-4726-BB00-49C47C6A6CF7}"/>
                </a:ext>
              </a:extLst>
            </p:cNvPr>
            <p:cNvCxnSpPr>
              <a:cxnSpLocks/>
              <a:stCxn id="181" idx="7"/>
              <a:endCxn id="183" idx="3"/>
            </p:cNvCxnSpPr>
            <p:nvPr userDrawn="1"/>
          </p:nvCxnSpPr>
          <p:spPr>
            <a:xfrm flipV="1">
              <a:off x="206155" y="2793315"/>
              <a:ext cx="226387" cy="63057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8A820C33-ACBA-4949-B158-640D0DC46215}"/>
                </a:ext>
              </a:extLst>
            </p:cNvPr>
            <p:cNvCxnSpPr>
              <a:cxnSpLocks/>
              <a:stCxn id="181" idx="5"/>
              <a:endCxn id="184" idx="2"/>
            </p:cNvCxnSpPr>
            <p:nvPr userDrawn="1"/>
          </p:nvCxnSpPr>
          <p:spPr>
            <a:xfrm>
              <a:off x="267973" y="3622660"/>
              <a:ext cx="785574" cy="6894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B4E240C4-EC9B-4D55-BDE5-B26446A36DC8}"/>
                </a:ext>
              </a:extLst>
            </p:cNvPr>
            <p:cNvCxnSpPr>
              <a:cxnSpLocks/>
              <a:stCxn id="182" idx="3"/>
              <a:endCxn id="184" idx="7"/>
            </p:cNvCxnSpPr>
            <p:nvPr userDrawn="1"/>
          </p:nvCxnSpPr>
          <p:spPr>
            <a:xfrm flipH="1">
              <a:off x="1221065" y="3059892"/>
              <a:ext cx="554979" cy="56232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D184AC54-0ECC-4CAA-BDDA-E757896D7E5C}"/>
                </a:ext>
              </a:extLst>
            </p:cNvPr>
            <p:cNvCxnSpPr>
              <a:cxnSpLocks/>
              <a:stCxn id="184" idx="4"/>
              <a:endCxn id="187" idx="0"/>
            </p:cNvCxnSpPr>
            <p:nvPr userDrawn="1"/>
          </p:nvCxnSpPr>
          <p:spPr>
            <a:xfrm flipH="1">
              <a:off x="1084118" y="3789730"/>
              <a:ext cx="67559" cy="73885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2CA2552F-AF03-47A3-881B-3570079312DF}"/>
                </a:ext>
              </a:extLst>
            </p:cNvPr>
            <p:cNvCxnSpPr>
              <a:cxnSpLocks/>
              <a:stCxn id="160" idx="2"/>
              <a:endCxn id="185" idx="2"/>
            </p:cNvCxnSpPr>
            <p:nvPr userDrawn="1"/>
          </p:nvCxnSpPr>
          <p:spPr>
            <a:xfrm flipH="1">
              <a:off x="1146611" y="6179786"/>
              <a:ext cx="1868537" cy="38086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041E8173-3727-455F-99BE-E6794C10CB67}"/>
                </a:ext>
              </a:extLst>
            </p:cNvPr>
            <p:cNvCxnSpPr>
              <a:cxnSpLocks/>
              <a:endCxn id="185" idx="5"/>
            </p:cNvCxnSpPr>
            <p:nvPr userDrawn="1"/>
          </p:nvCxnSpPr>
          <p:spPr>
            <a:xfrm flipH="1" flipV="1">
              <a:off x="1397887" y="6664731"/>
              <a:ext cx="704210" cy="27636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181" name="Oval 180">
              <a:extLst>
                <a:ext uri="{FF2B5EF4-FFF2-40B4-BE49-F238E27FC236}">
                  <a16:creationId xmlns:a16="http://schemas.microsoft.com/office/drawing/2014/main" id="{86AC3163-C984-49C3-82E5-FD2CDD25A901}"/>
                </a:ext>
              </a:extLst>
            </p:cNvPr>
            <p:cNvSpPr/>
            <p:nvPr userDrawn="1"/>
          </p:nvSpPr>
          <p:spPr>
            <a:xfrm rot="20563470">
              <a:off x="-9517" y="3406988"/>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 name="Oval 181">
              <a:extLst>
                <a:ext uri="{FF2B5EF4-FFF2-40B4-BE49-F238E27FC236}">
                  <a16:creationId xmlns:a16="http://schemas.microsoft.com/office/drawing/2014/main" id="{06D57681-E99A-49FB-91AF-BB7C291CEEB4}"/>
                </a:ext>
              </a:extLst>
            </p:cNvPr>
            <p:cNvSpPr/>
            <p:nvPr userDrawn="1"/>
          </p:nvSpPr>
          <p:spPr>
            <a:xfrm>
              <a:off x="1730610" y="2795084"/>
              <a:ext cx="310242" cy="31024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Oval 182">
              <a:extLst>
                <a:ext uri="{FF2B5EF4-FFF2-40B4-BE49-F238E27FC236}">
                  <a16:creationId xmlns:a16="http://schemas.microsoft.com/office/drawing/2014/main" id="{1DB81709-4C85-44BD-8F24-1755333D9F54}"/>
                </a:ext>
              </a:extLst>
            </p:cNvPr>
            <p:cNvSpPr/>
            <p:nvPr userDrawn="1"/>
          </p:nvSpPr>
          <p:spPr>
            <a:xfrm>
              <a:off x="389430" y="2542039"/>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Oval 183">
              <a:extLst>
                <a:ext uri="{FF2B5EF4-FFF2-40B4-BE49-F238E27FC236}">
                  <a16:creationId xmlns:a16="http://schemas.microsoft.com/office/drawing/2014/main" id="{01C3F4FF-B7DB-4C59-A83C-8432C444C43C}"/>
                </a:ext>
              </a:extLst>
            </p:cNvPr>
            <p:cNvSpPr>
              <a:spLocks noChangeAspect="1"/>
            </p:cNvSpPr>
            <p:nvPr userDrawn="1"/>
          </p:nvSpPr>
          <p:spPr>
            <a:xfrm>
              <a:off x="1053547" y="3593471"/>
              <a:ext cx="196259" cy="196259"/>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Oval 184">
              <a:extLst>
                <a:ext uri="{FF2B5EF4-FFF2-40B4-BE49-F238E27FC236}">
                  <a16:creationId xmlns:a16="http://schemas.microsoft.com/office/drawing/2014/main" id="{E85FCD3C-ACC7-4C83-9CFD-EC2F05FC98B1}"/>
                </a:ext>
              </a:extLst>
            </p:cNvPr>
            <p:cNvSpPr>
              <a:spLocks noChangeAspect="1"/>
            </p:cNvSpPr>
            <p:nvPr userDrawn="1"/>
          </p:nvSpPr>
          <p:spPr>
            <a:xfrm>
              <a:off x="1146611" y="6413455"/>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 name="Oval 185">
              <a:extLst>
                <a:ext uri="{FF2B5EF4-FFF2-40B4-BE49-F238E27FC236}">
                  <a16:creationId xmlns:a16="http://schemas.microsoft.com/office/drawing/2014/main" id="{5E6F91D8-3DDE-4F23-BD5B-88A30DAB8EB4}"/>
                </a:ext>
              </a:extLst>
            </p:cNvPr>
            <p:cNvSpPr>
              <a:spLocks noChangeAspect="1"/>
            </p:cNvSpPr>
            <p:nvPr userDrawn="1"/>
          </p:nvSpPr>
          <p:spPr>
            <a:xfrm>
              <a:off x="843056" y="5450957"/>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Oval 186">
              <a:extLst>
                <a:ext uri="{FF2B5EF4-FFF2-40B4-BE49-F238E27FC236}">
                  <a16:creationId xmlns:a16="http://schemas.microsoft.com/office/drawing/2014/main" id="{88B0F5D1-2A42-4812-B03D-7B4367157E25}"/>
                </a:ext>
              </a:extLst>
            </p:cNvPr>
            <p:cNvSpPr>
              <a:spLocks noChangeAspect="1"/>
            </p:cNvSpPr>
            <p:nvPr userDrawn="1"/>
          </p:nvSpPr>
          <p:spPr>
            <a:xfrm>
              <a:off x="985988" y="4528587"/>
              <a:ext cx="196259" cy="196259"/>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8" name="Straight Connector 187">
              <a:extLst>
                <a:ext uri="{FF2B5EF4-FFF2-40B4-BE49-F238E27FC236}">
                  <a16:creationId xmlns:a16="http://schemas.microsoft.com/office/drawing/2014/main" id="{2E55CC46-001F-4B7F-9196-036DCF756339}"/>
                </a:ext>
              </a:extLst>
            </p:cNvPr>
            <p:cNvCxnSpPr>
              <a:cxnSpLocks/>
              <a:stCxn id="187" idx="3"/>
            </p:cNvCxnSpPr>
            <p:nvPr userDrawn="1"/>
          </p:nvCxnSpPr>
          <p:spPr>
            <a:xfrm flipH="1">
              <a:off x="125106" y="4696105"/>
              <a:ext cx="889623" cy="16285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7B80878C-27F5-4D46-8BDB-3EAC04E3A5A1}"/>
                </a:ext>
              </a:extLst>
            </p:cNvPr>
            <p:cNvCxnSpPr>
              <a:cxnSpLocks/>
              <a:stCxn id="183" idx="4"/>
              <a:endCxn id="184" idx="1"/>
            </p:cNvCxnSpPr>
            <p:nvPr userDrawn="1"/>
          </p:nvCxnSpPr>
          <p:spPr>
            <a:xfrm>
              <a:off x="536624" y="2836427"/>
              <a:ext cx="545664" cy="78578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190" name="Oval 189">
              <a:extLst>
                <a:ext uri="{FF2B5EF4-FFF2-40B4-BE49-F238E27FC236}">
                  <a16:creationId xmlns:a16="http://schemas.microsoft.com/office/drawing/2014/main" id="{C49B82C3-A3D2-4626-B433-E7DB3E82FCC3}"/>
                </a:ext>
              </a:extLst>
            </p:cNvPr>
            <p:cNvSpPr>
              <a:spLocks noChangeAspect="1"/>
            </p:cNvSpPr>
            <p:nvPr userDrawn="1"/>
          </p:nvSpPr>
          <p:spPr>
            <a:xfrm>
              <a:off x="4972557" y="2874980"/>
              <a:ext cx="196259" cy="196259"/>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1" name="Straight Connector 190">
              <a:extLst>
                <a:ext uri="{FF2B5EF4-FFF2-40B4-BE49-F238E27FC236}">
                  <a16:creationId xmlns:a16="http://schemas.microsoft.com/office/drawing/2014/main" id="{0756EF6C-0024-4A8A-A59D-537CDEF2CDB5}"/>
                </a:ext>
              </a:extLst>
            </p:cNvPr>
            <p:cNvCxnSpPr>
              <a:cxnSpLocks/>
              <a:stCxn id="190" idx="3"/>
              <a:endCxn id="154" idx="0"/>
            </p:cNvCxnSpPr>
            <p:nvPr userDrawn="1"/>
          </p:nvCxnSpPr>
          <p:spPr>
            <a:xfrm flipH="1">
              <a:off x="4536645" y="3042498"/>
              <a:ext cx="464653" cy="78199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D3681906-8BB5-446A-BB7C-8A27230428C2}"/>
                </a:ext>
              </a:extLst>
            </p:cNvPr>
            <p:cNvCxnSpPr>
              <a:cxnSpLocks/>
              <a:stCxn id="190" idx="2"/>
              <a:endCxn id="65" idx="6"/>
            </p:cNvCxnSpPr>
            <p:nvPr userDrawn="1"/>
          </p:nvCxnSpPr>
          <p:spPr>
            <a:xfrm flipH="1" flipV="1">
              <a:off x="3501498" y="2915999"/>
              <a:ext cx="1471059" cy="57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5A2A3B8B-AEED-41A5-A2CA-44FF8A451718}"/>
                </a:ext>
              </a:extLst>
            </p:cNvPr>
            <p:cNvCxnSpPr>
              <a:cxnSpLocks/>
              <a:stCxn id="183" idx="7"/>
              <a:endCxn id="67" idx="1"/>
            </p:cNvCxnSpPr>
            <p:nvPr userDrawn="1"/>
          </p:nvCxnSpPr>
          <p:spPr>
            <a:xfrm flipV="1">
              <a:off x="640706" y="1905029"/>
              <a:ext cx="785344" cy="68012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a:extLst>
                <a:ext uri="{FF2B5EF4-FFF2-40B4-BE49-F238E27FC236}">
                  <a16:creationId xmlns:a16="http://schemas.microsoft.com/office/drawing/2014/main" id="{BA6C75D2-2813-4F89-82CE-DA96F6DB3A37}"/>
                </a:ext>
              </a:extLst>
            </p:cNvPr>
            <p:cNvCxnSpPr>
              <a:cxnSpLocks/>
              <a:endCxn id="183" idx="1"/>
            </p:cNvCxnSpPr>
            <p:nvPr userDrawn="1"/>
          </p:nvCxnSpPr>
          <p:spPr>
            <a:xfrm>
              <a:off x="-60734" y="2344833"/>
              <a:ext cx="493276" cy="24031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195" name="Chord 194">
              <a:extLst>
                <a:ext uri="{FF2B5EF4-FFF2-40B4-BE49-F238E27FC236}">
                  <a16:creationId xmlns:a16="http://schemas.microsoft.com/office/drawing/2014/main" id="{42935506-8F11-40A9-83A3-E4049B70F85D}"/>
                </a:ext>
              </a:extLst>
            </p:cNvPr>
            <p:cNvSpPr>
              <a:spLocks noChangeAspect="1"/>
            </p:cNvSpPr>
            <p:nvPr userDrawn="1"/>
          </p:nvSpPr>
          <p:spPr>
            <a:xfrm rot="5400000" flipH="1">
              <a:off x="-98982" y="4723943"/>
              <a:ext cx="224088" cy="224088"/>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6" name="Straight Connector 195">
              <a:extLst>
                <a:ext uri="{FF2B5EF4-FFF2-40B4-BE49-F238E27FC236}">
                  <a16:creationId xmlns:a16="http://schemas.microsoft.com/office/drawing/2014/main" id="{5D907A4A-8315-4AD1-BB0E-CF9E1887E73F}"/>
                </a:ext>
              </a:extLst>
            </p:cNvPr>
            <p:cNvCxnSpPr>
              <a:cxnSpLocks/>
              <a:stCxn id="186" idx="3"/>
            </p:cNvCxnSpPr>
            <p:nvPr userDrawn="1"/>
          </p:nvCxnSpPr>
          <p:spPr>
            <a:xfrm flipH="1">
              <a:off x="0" y="5702233"/>
              <a:ext cx="886168" cy="5647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93A3420E-422C-484D-9DCD-7937E804DC24}"/>
                </a:ext>
              </a:extLst>
            </p:cNvPr>
            <p:cNvCxnSpPr>
              <a:cxnSpLocks/>
              <a:stCxn id="182" idx="6"/>
              <a:endCxn id="65" idx="1"/>
            </p:cNvCxnSpPr>
            <p:nvPr userDrawn="1"/>
          </p:nvCxnSpPr>
          <p:spPr>
            <a:xfrm flipV="1">
              <a:off x="2040852" y="2934851"/>
              <a:ext cx="1254476" cy="1535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A5FA1B4D-520F-4D9A-A9C0-410FEB5EF39D}"/>
                </a:ext>
              </a:extLst>
            </p:cNvPr>
            <p:cNvCxnSpPr>
              <a:cxnSpLocks/>
              <a:stCxn id="182" idx="5"/>
              <a:endCxn id="158" idx="0"/>
            </p:cNvCxnSpPr>
            <p:nvPr userDrawn="1"/>
          </p:nvCxnSpPr>
          <p:spPr>
            <a:xfrm>
              <a:off x="1995418" y="3059892"/>
              <a:ext cx="515698" cy="58950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a:extLst>
                <a:ext uri="{FF2B5EF4-FFF2-40B4-BE49-F238E27FC236}">
                  <a16:creationId xmlns:a16="http://schemas.microsoft.com/office/drawing/2014/main" id="{C2FB801B-11C9-4D21-B32B-C79E1861BFF6}"/>
                </a:ext>
              </a:extLst>
            </p:cNvPr>
            <p:cNvCxnSpPr>
              <a:cxnSpLocks/>
              <a:stCxn id="67" idx="0"/>
              <a:endCxn id="182" idx="0"/>
            </p:cNvCxnSpPr>
            <p:nvPr userDrawn="1"/>
          </p:nvCxnSpPr>
          <p:spPr>
            <a:xfrm>
              <a:off x="1505277" y="1937846"/>
              <a:ext cx="380454" cy="85723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9711B41A-2280-41FF-A35D-F0F1D21D5DAC}"/>
                </a:ext>
              </a:extLst>
            </p:cNvPr>
            <p:cNvCxnSpPr>
              <a:cxnSpLocks/>
              <a:stCxn id="187" idx="5"/>
              <a:endCxn id="159" idx="7"/>
            </p:cNvCxnSpPr>
            <p:nvPr userDrawn="1"/>
          </p:nvCxnSpPr>
          <p:spPr>
            <a:xfrm>
              <a:off x="1153506" y="4696105"/>
              <a:ext cx="1042227" cy="36414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1" name="Straight Connector 200">
              <a:extLst>
                <a:ext uri="{FF2B5EF4-FFF2-40B4-BE49-F238E27FC236}">
                  <a16:creationId xmlns:a16="http://schemas.microsoft.com/office/drawing/2014/main" id="{473BCE6A-65BF-422D-B514-8528E52265A8}"/>
                </a:ext>
              </a:extLst>
            </p:cNvPr>
            <p:cNvCxnSpPr>
              <a:cxnSpLocks/>
              <a:stCxn id="154" idx="7"/>
              <a:endCxn id="65" idx="7"/>
            </p:cNvCxnSpPr>
            <p:nvPr userDrawn="1"/>
          </p:nvCxnSpPr>
          <p:spPr>
            <a:xfrm flipH="1" flipV="1">
              <a:off x="3446634" y="2981907"/>
              <a:ext cx="1005609" cy="85776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2" name="Straight Connector 201">
              <a:extLst>
                <a:ext uri="{FF2B5EF4-FFF2-40B4-BE49-F238E27FC236}">
                  <a16:creationId xmlns:a16="http://schemas.microsoft.com/office/drawing/2014/main" id="{D926C455-C102-4416-8236-1E45FDF4DE74}"/>
                </a:ext>
              </a:extLst>
            </p:cNvPr>
            <p:cNvCxnSpPr>
              <a:cxnSpLocks/>
              <a:stCxn id="83" idx="7"/>
              <a:endCxn id="190" idx="0"/>
            </p:cNvCxnSpPr>
            <p:nvPr userDrawn="1"/>
          </p:nvCxnSpPr>
          <p:spPr>
            <a:xfrm>
              <a:off x="5065787" y="2247314"/>
              <a:ext cx="4900" cy="62766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F95FFCDB-8299-430F-8696-050827A70C4F}"/>
                </a:ext>
              </a:extLst>
            </p:cNvPr>
            <p:cNvCxnSpPr>
              <a:cxnSpLocks/>
              <a:stCxn id="157" idx="7"/>
              <a:endCxn id="72" idx="0"/>
            </p:cNvCxnSpPr>
            <p:nvPr userDrawn="1"/>
          </p:nvCxnSpPr>
          <p:spPr>
            <a:xfrm flipH="1" flipV="1">
              <a:off x="6285610" y="2383792"/>
              <a:ext cx="270102" cy="78461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a:extLst>
                <a:ext uri="{FF2B5EF4-FFF2-40B4-BE49-F238E27FC236}">
                  <a16:creationId xmlns:a16="http://schemas.microsoft.com/office/drawing/2014/main" id="{94177999-5E26-4FC5-BA0A-8DC88342C4B6}"/>
                </a:ext>
              </a:extLst>
            </p:cNvPr>
            <p:cNvCxnSpPr>
              <a:cxnSpLocks/>
              <a:stCxn id="157" idx="6"/>
              <a:endCxn id="190" idx="5"/>
            </p:cNvCxnSpPr>
            <p:nvPr userDrawn="1"/>
          </p:nvCxnSpPr>
          <p:spPr>
            <a:xfrm flipH="1" flipV="1">
              <a:off x="5140075" y="3042498"/>
              <a:ext cx="1393759" cy="17872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C7AE023E-0DAF-4C16-93DD-F45931DD1DBD}"/>
                </a:ext>
              </a:extLst>
            </p:cNvPr>
            <p:cNvCxnSpPr>
              <a:cxnSpLocks/>
              <a:stCxn id="73" idx="0"/>
              <a:endCxn id="157" idx="1"/>
            </p:cNvCxnSpPr>
            <p:nvPr userDrawn="1"/>
          </p:nvCxnSpPr>
          <p:spPr>
            <a:xfrm flipH="1">
              <a:off x="6661348" y="1834225"/>
              <a:ext cx="1076455" cy="133418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71145FB8-8712-4504-84D1-C9CEDE4C59DF}"/>
                </a:ext>
              </a:extLst>
            </p:cNvPr>
            <p:cNvCxnSpPr>
              <a:cxnSpLocks/>
              <a:stCxn id="213" idx="0"/>
              <a:endCxn id="212" idx="4"/>
            </p:cNvCxnSpPr>
            <p:nvPr userDrawn="1"/>
          </p:nvCxnSpPr>
          <p:spPr>
            <a:xfrm>
              <a:off x="9621563" y="3044363"/>
              <a:ext cx="760622" cy="3161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7" name="Straight Connector 206">
              <a:extLst>
                <a:ext uri="{FF2B5EF4-FFF2-40B4-BE49-F238E27FC236}">
                  <a16:creationId xmlns:a16="http://schemas.microsoft.com/office/drawing/2014/main" id="{E6455B68-5E2B-49CB-A34B-DAF796F677AA}"/>
                </a:ext>
              </a:extLst>
            </p:cNvPr>
            <p:cNvCxnSpPr>
              <a:cxnSpLocks/>
              <a:stCxn id="81" idx="0"/>
              <a:endCxn id="212" idx="5"/>
            </p:cNvCxnSpPr>
            <p:nvPr userDrawn="1"/>
          </p:nvCxnSpPr>
          <p:spPr>
            <a:xfrm>
              <a:off x="10349083" y="2680523"/>
              <a:ext cx="90128" cy="61593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8" name="Straight Connector 207">
              <a:extLst>
                <a:ext uri="{FF2B5EF4-FFF2-40B4-BE49-F238E27FC236}">
                  <a16:creationId xmlns:a16="http://schemas.microsoft.com/office/drawing/2014/main" id="{D2A2449F-2499-4F3E-B8D0-294DD0599DDA}"/>
                </a:ext>
              </a:extLst>
            </p:cNvPr>
            <p:cNvCxnSpPr>
              <a:cxnSpLocks/>
              <a:stCxn id="80" idx="0"/>
              <a:endCxn id="213" idx="6"/>
            </p:cNvCxnSpPr>
            <p:nvPr userDrawn="1"/>
          </p:nvCxnSpPr>
          <p:spPr>
            <a:xfrm>
              <a:off x="9306676" y="1739765"/>
              <a:ext cx="245878" cy="116196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9" name="Straight Connector 208">
              <a:extLst>
                <a:ext uri="{FF2B5EF4-FFF2-40B4-BE49-F238E27FC236}">
                  <a16:creationId xmlns:a16="http://schemas.microsoft.com/office/drawing/2014/main" id="{6EF37D6A-64B1-4CDF-98AD-FE4D6CCB6C1E}"/>
                </a:ext>
              </a:extLst>
            </p:cNvPr>
            <p:cNvCxnSpPr>
              <a:cxnSpLocks/>
              <a:stCxn id="157" idx="1"/>
              <a:endCxn id="214" idx="5"/>
            </p:cNvCxnSpPr>
            <p:nvPr userDrawn="1"/>
          </p:nvCxnSpPr>
          <p:spPr>
            <a:xfrm>
              <a:off x="6661348" y="3168408"/>
              <a:ext cx="1391015" cy="1902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a:extLst>
                <a:ext uri="{FF2B5EF4-FFF2-40B4-BE49-F238E27FC236}">
                  <a16:creationId xmlns:a16="http://schemas.microsoft.com/office/drawing/2014/main" id="{A5B6DD24-A95E-4F96-B2AC-54C08CF59564}"/>
                </a:ext>
              </a:extLst>
            </p:cNvPr>
            <p:cNvCxnSpPr>
              <a:cxnSpLocks/>
              <a:stCxn id="73" idx="0"/>
              <a:endCxn id="214" idx="5"/>
            </p:cNvCxnSpPr>
            <p:nvPr userDrawn="1"/>
          </p:nvCxnSpPr>
          <p:spPr>
            <a:xfrm>
              <a:off x="7737803" y="1834225"/>
              <a:ext cx="314560" cy="13532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204502ED-BFCC-4C99-9615-AE6EF16F2419}"/>
                </a:ext>
              </a:extLst>
            </p:cNvPr>
            <p:cNvCxnSpPr>
              <a:cxnSpLocks/>
              <a:stCxn id="214" idx="7"/>
              <a:endCxn id="213" idx="4"/>
            </p:cNvCxnSpPr>
            <p:nvPr userDrawn="1"/>
          </p:nvCxnSpPr>
          <p:spPr>
            <a:xfrm flipV="1">
              <a:off x="8152134" y="2970735"/>
              <a:ext cx="1257783" cy="25141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212" name="Oval 211">
              <a:extLst>
                <a:ext uri="{FF2B5EF4-FFF2-40B4-BE49-F238E27FC236}">
                  <a16:creationId xmlns:a16="http://schemas.microsoft.com/office/drawing/2014/main" id="{DE4CE4C3-0AFC-4D67-A44F-C8C7BC50BD61}"/>
                </a:ext>
              </a:extLst>
            </p:cNvPr>
            <p:cNvSpPr/>
            <p:nvPr userDrawn="1"/>
          </p:nvSpPr>
          <p:spPr>
            <a:xfrm rot="17350916" flipV="1">
              <a:off x="10375964" y="3285269"/>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 name="Oval 212">
              <a:extLst>
                <a:ext uri="{FF2B5EF4-FFF2-40B4-BE49-F238E27FC236}">
                  <a16:creationId xmlns:a16="http://schemas.microsoft.com/office/drawing/2014/main" id="{54AD1F0E-F80F-4C30-A650-9410B1529BD4}"/>
                </a:ext>
              </a:extLst>
            </p:cNvPr>
            <p:cNvSpPr/>
            <p:nvPr userDrawn="1"/>
          </p:nvSpPr>
          <p:spPr>
            <a:xfrm rot="17350916" flipV="1">
              <a:off x="9403696" y="2895505"/>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 name="Oval 213">
              <a:extLst>
                <a:ext uri="{FF2B5EF4-FFF2-40B4-BE49-F238E27FC236}">
                  <a16:creationId xmlns:a16="http://schemas.microsoft.com/office/drawing/2014/main" id="{4A0F734F-EBC3-4919-B1B4-79D48712BC27}"/>
                </a:ext>
              </a:extLst>
            </p:cNvPr>
            <p:cNvSpPr>
              <a:spLocks noChangeAspect="1"/>
            </p:cNvSpPr>
            <p:nvPr userDrawn="1"/>
          </p:nvSpPr>
          <p:spPr>
            <a:xfrm rot="17350916" flipV="1">
              <a:off x="8010198" y="317998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5" name="Straight Connector 214">
              <a:extLst>
                <a:ext uri="{FF2B5EF4-FFF2-40B4-BE49-F238E27FC236}">
                  <a16:creationId xmlns:a16="http://schemas.microsoft.com/office/drawing/2014/main" id="{BF98D7D7-7844-4B59-9E70-1BFBFF56EACF}"/>
                </a:ext>
              </a:extLst>
            </p:cNvPr>
            <p:cNvCxnSpPr>
              <a:cxnSpLocks/>
              <a:stCxn id="78" idx="0"/>
              <a:endCxn id="212" idx="7"/>
            </p:cNvCxnSpPr>
            <p:nvPr userDrawn="1"/>
          </p:nvCxnSpPr>
          <p:spPr>
            <a:xfrm flipH="1">
              <a:off x="10588868" y="2983008"/>
              <a:ext cx="1256853" cy="36550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6" name="Straight Connector 215">
              <a:extLst>
                <a:ext uri="{FF2B5EF4-FFF2-40B4-BE49-F238E27FC236}">
                  <a16:creationId xmlns:a16="http://schemas.microsoft.com/office/drawing/2014/main" id="{FED3C2B3-E2A8-412F-8091-331DF46D4365}"/>
                </a:ext>
              </a:extLst>
            </p:cNvPr>
            <p:cNvCxnSpPr>
              <a:cxnSpLocks/>
              <a:endCxn id="78" idx="7"/>
            </p:cNvCxnSpPr>
            <p:nvPr userDrawn="1"/>
          </p:nvCxnSpPr>
          <p:spPr>
            <a:xfrm flipH="1" flipV="1">
              <a:off x="11930123" y="2967834"/>
              <a:ext cx="291194" cy="28684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993242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Contents slide layout">
    <p:bg>
      <p:bgPr>
        <a:gradFill>
          <a:gsLst>
            <a:gs pos="0">
              <a:schemeClr val="accent1"/>
            </a:gs>
            <a:gs pos="27000">
              <a:schemeClr val="accent1">
                <a:lumMod val="70000"/>
                <a:lumOff val="30000"/>
              </a:schemeClr>
            </a:gs>
            <a:gs pos="50000">
              <a:schemeClr val="accent1">
                <a:lumMod val="60000"/>
                <a:lumOff val="40000"/>
              </a:schemeClr>
            </a:gs>
            <a:gs pos="73000">
              <a:schemeClr val="accent1">
                <a:lumMod val="70000"/>
                <a:lumOff val="30000"/>
              </a:schemeClr>
            </a:gs>
            <a:gs pos="100000">
              <a:schemeClr val="accent1"/>
            </a:gs>
          </a:gsLst>
          <a:lin ang="16200000" scaled="1"/>
        </a:gradFill>
        <a:effectLst/>
      </p:bgPr>
    </p:bg>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bg1"/>
                </a:solidFill>
                <a:latin typeface="+mj-lt"/>
                <a:cs typeface="Arial" pitchFamily="34" charset="0"/>
              </a:defRPr>
            </a:lvl1pPr>
          </a:lstStyle>
          <a:p>
            <a:pPr lvl="0"/>
            <a:r>
              <a:rPr lang="en-US" altLang="ko-KR"/>
              <a:t>BASIC LAYOUT</a:t>
            </a:r>
          </a:p>
        </p:txBody>
      </p:sp>
      <p:grpSp>
        <p:nvGrpSpPr>
          <p:cNvPr id="3" name="Group 2">
            <a:extLst>
              <a:ext uri="{FF2B5EF4-FFF2-40B4-BE49-F238E27FC236}">
                <a16:creationId xmlns:a16="http://schemas.microsoft.com/office/drawing/2014/main" id="{188BEA61-F084-411B-A153-E0C996B4C3E5}"/>
              </a:ext>
            </a:extLst>
          </p:cNvPr>
          <p:cNvGrpSpPr/>
          <p:nvPr userDrawn="1"/>
        </p:nvGrpSpPr>
        <p:grpSpPr>
          <a:xfrm>
            <a:off x="-98982" y="-104349"/>
            <a:ext cx="12408253" cy="7045442"/>
            <a:chOff x="-98982" y="-104349"/>
            <a:chExt cx="12408253" cy="7045442"/>
          </a:xfrm>
          <a:solidFill>
            <a:schemeClr val="bg1">
              <a:alpha val="10000"/>
            </a:schemeClr>
          </a:solidFill>
        </p:grpSpPr>
        <p:cxnSp>
          <p:nvCxnSpPr>
            <p:cNvPr id="4" name="Straight Connector 3">
              <a:extLst>
                <a:ext uri="{FF2B5EF4-FFF2-40B4-BE49-F238E27FC236}">
                  <a16:creationId xmlns:a16="http://schemas.microsoft.com/office/drawing/2014/main" id="{ADDA56C4-772B-4030-8288-CF4EE0ACD7E2}"/>
                </a:ext>
              </a:extLst>
            </p:cNvPr>
            <p:cNvCxnSpPr>
              <a:cxnSpLocks/>
              <a:stCxn id="67" idx="7"/>
              <a:endCxn id="65" idx="2"/>
            </p:cNvCxnSpPr>
            <p:nvPr userDrawn="1"/>
          </p:nvCxnSpPr>
          <p:spPr>
            <a:xfrm>
              <a:off x="1584504" y="1905029"/>
              <a:ext cx="1703016" cy="94442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5317D414-6D1F-4DF3-BE64-BFA09CDBA625}"/>
                </a:ext>
              </a:extLst>
            </p:cNvPr>
            <p:cNvCxnSpPr>
              <a:cxnSpLocks/>
              <a:stCxn id="65" idx="4"/>
              <a:endCxn id="84" idx="1"/>
            </p:cNvCxnSpPr>
            <p:nvPr userDrawn="1"/>
          </p:nvCxnSpPr>
          <p:spPr>
            <a:xfrm flipV="1">
              <a:off x="3427782" y="2205662"/>
              <a:ext cx="482924" cy="57007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22CA3AF4-DF13-434C-8812-36D1E4CA0C8C}"/>
                </a:ext>
              </a:extLst>
            </p:cNvPr>
            <p:cNvCxnSpPr>
              <a:cxnSpLocks/>
              <a:stCxn id="70" idx="2"/>
              <a:endCxn id="82" idx="6"/>
            </p:cNvCxnSpPr>
            <p:nvPr userDrawn="1"/>
          </p:nvCxnSpPr>
          <p:spPr>
            <a:xfrm flipH="1">
              <a:off x="4004116" y="998896"/>
              <a:ext cx="1032867" cy="4144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47013D0F-98EC-4E8F-AFAD-6FF8A58C8F79}"/>
                </a:ext>
              </a:extLst>
            </p:cNvPr>
            <p:cNvCxnSpPr>
              <a:cxnSpLocks/>
              <a:stCxn id="84" idx="5"/>
              <a:endCxn id="70" idx="1"/>
            </p:cNvCxnSpPr>
            <p:nvPr userDrawn="1"/>
          </p:nvCxnSpPr>
          <p:spPr>
            <a:xfrm flipV="1">
              <a:off x="4016342" y="1082390"/>
              <a:ext cx="1055225" cy="10176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25402C70-DA29-46C8-9929-3BFD774E1E96}"/>
                </a:ext>
              </a:extLst>
            </p:cNvPr>
            <p:cNvCxnSpPr>
              <a:cxnSpLocks/>
              <a:stCxn id="65" idx="5"/>
              <a:endCxn id="83" idx="1"/>
            </p:cNvCxnSpPr>
            <p:nvPr userDrawn="1"/>
          </p:nvCxnSpPr>
          <p:spPr>
            <a:xfrm flipV="1">
              <a:off x="3493690" y="2247314"/>
              <a:ext cx="1466461" cy="58328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CF5A109C-EC3F-422C-A121-E5A963F029CE}"/>
                </a:ext>
              </a:extLst>
            </p:cNvPr>
            <p:cNvCxnSpPr>
              <a:cxnSpLocks/>
              <a:stCxn id="70" idx="0"/>
              <a:endCxn id="83" idx="4"/>
            </p:cNvCxnSpPr>
            <p:nvPr userDrawn="1"/>
          </p:nvCxnSpPr>
          <p:spPr>
            <a:xfrm flipH="1">
              <a:off x="5012969" y="1116974"/>
              <a:ext cx="142092" cy="100282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53CBD052-10F9-4BA0-948B-2F90F95CCF48}"/>
                </a:ext>
              </a:extLst>
            </p:cNvPr>
            <p:cNvCxnSpPr>
              <a:cxnSpLocks/>
              <a:stCxn id="84" idx="3"/>
              <a:endCxn id="82" idx="0"/>
            </p:cNvCxnSpPr>
            <p:nvPr userDrawn="1"/>
          </p:nvCxnSpPr>
          <p:spPr>
            <a:xfrm flipH="1" flipV="1">
              <a:off x="3892072" y="1525433"/>
              <a:ext cx="18633" cy="5745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F9779E93-4BB6-4B21-8989-67DBBDB96BBD}"/>
                </a:ext>
              </a:extLst>
            </p:cNvPr>
            <p:cNvCxnSpPr>
              <a:cxnSpLocks/>
              <a:stCxn id="190" idx="7"/>
              <a:endCxn id="72" idx="1"/>
            </p:cNvCxnSpPr>
            <p:nvPr userDrawn="1"/>
          </p:nvCxnSpPr>
          <p:spPr>
            <a:xfrm flipV="1">
              <a:off x="5140075" y="2350975"/>
              <a:ext cx="1066308" cy="5527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D69A3F5-EC14-47CF-A7B7-FBBC117BF8D6}"/>
                </a:ext>
              </a:extLst>
            </p:cNvPr>
            <p:cNvCxnSpPr>
              <a:cxnSpLocks/>
              <a:stCxn id="70" idx="7"/>
              <a:endCxn id="72" idx="3"/>
            </p:cNvCxnSpPr>
            <p:nvPr userDrawn="1"/>
          </p:nvCxnSpPr>
          <p:spPr>
            <a:xfrm>
              <a:off x="5238555" y="1082390"/>
              <a:ext cx="967828" cy="111013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F2A6DD14-13A1-44D8-8E67-E21BF05E806F}"/>
                </a:ext>
              </a:extLst>
            </p:cNvPr>
            <p:cNvCxnSpPr>
              <a:cxnSpLocks/>
              <a:stCxn id="69" idx="3"/>
            </p:cNvCxnSpPr>
            <p:nvPr userDrawn="1"/>
          </p:nvCxnSpPr>
          <p:spPr>
            <a:xfrm flipH="1" flipV="1">
              <a:off x="3211650" y="18443"/>
              <a:ext cx="498790" cy="58289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17A4F9A9-E257-4F7F-9EC0-F47089920E78}"/>
                </a:ext>
              </a:extLst>
            </p:cNvPr>
            <p:cNvCxnSpPr>
              <a:cxnSpLocks/>
              <a:stCxn id="84" idx="6"/>
              <a:endCxn id="83" idx="2"/>
            </p:cNvCxnSpPr>
            <p:nvPr userDrawn="1"/>
          </p:nvCxnSpPr>
          <p:spPr>
            <a:xfrm>
              <a:off x="4038220" y="2152844"/>
              <a:ext cx="900054" cy="4165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550FA7E4-672B-4306-BD9D-9594FD47A34B}"/>
                </a:ext>
              </a:extLst>
            </p:cNvPr>
            <p:cNvCxnSpPr>
              <a:cxnSpLocks/>
              <a:stCxn id="69" idx="0"/>
              <a:endCxn id="82" idx="4"/>
            </p:cNvCxnSpPr>
            <p:nvPr userDrawn="1"/>
          </p:nvCxnSpPr>
          <p:spPr>
            <a:xfrm>
              <a:off x="3789668" y="792604"/>
              <a:ext cx="102405" cy="50874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6A44F12F-39FA-49B2-885A-31EB31BFE498}"/>
                </a:ext>
              </a:extLst>
            </p:cNvPr>
            <p:cNvCxnSpPr>
              <a:cxnSpLocks/>
              <a:stCxn id="83" idx="6"/>
              <a:endCxn id="72" idx="2"/>
            </p:cNvCxnSpPr>
            <p:nvPr userDrawn="1"/>
          </p:nvCxnSpPr>
          <p:spPr>
            <a:xfrm>
              <a:off x="5087665" y="2194496"/>
              <a:ext cx="1085901" cy="7725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DA557438-998D-4A8A-892E-3C8105C3198D}"/>
                </a:ext>
              </a:extLst>
            </p:cNvPr>
            <p:cNvCxnSpPr>
              <a:cxnSpLocks/>
              <a:stCxn id="71" idx="0"/>
              <a:endCxn id="72" idx="4"/>
            </p:cNvCxnSpPr>
            <p:nvPr userDrawn="1"/>
          </p:nvCxnSpPr>
          <p:spPr>
            <a:xfrm>
              <a:off x="6243041" y="1291086"/>
              <a:ext cx="42569" cy="86861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0159477-E2AC-4275-9E18-1C97CECF82DE}"/>
                </a:ext>
              </a:extLst>
            </p:cNvPr>
            <p:cNvCxnSpPr>
              <a:cxnSpLocks/>
              <a:stCxn id="74" idx="1"/>
              <a:endCxn id="72" idx="5"/>
            </p:cNvCxnSpPr>
            <p:nvPr userDrawn="1"/>
          </p:nvCxnSpPr>
          <p:spPr>
            <a:xfrm flipH="1">
              <a:off x="6364837" y="570689"/>
              <a:ext cx="1332558" cy="162183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2A740-0409-406D-A8D8-54F898453AD3}"/>
                </a:ext>
              </a:extLst>
            </p:cNvPr>
            <p:cNvCxnSpPr>
              <a:cxnSpLocks/>
              <a:stCxn id="74" idx="0"/>
              <a:endCxn id="73" idx="4"/>
            </p:cNvCxnSpPr>
            <p:nvPr userDrawn="1"/>
          </p:nvCxnSpPr>
          <p:spPr>
            <a:xfrm flipH="1">
              <a:off x="7737803" y="592567"/>
              <a:ext cx="12410" cy="10175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0D397D06-F070-460A-89C1-F12915D05733}"/>
                </a:ext>
              </a:extLst>
            </p:cNvPr>
            <p:cNvCxnSpPr>
              <a:cxnSpLocks/>
              <a:stCxn id="73" idx="2"/>
              <a:endCxn id="72" idx="6"/>
            </p:cNvCxnSpPr>
            <p:nvPr userDrawn="1"/>
          </p:nvCxnSpPr>
          <p:spPr>
            <a:xfrm flipH="1">
              <a:off x="6397654" y="1722181"/>
              <a:ext cx="1228105" cy="54956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A3FE479C-9912-490D-A8F2-91EEF028B5C7}"/>
                </a:ext>
              </a:extLst>
            </p:cNvPr>
            <p:cNvCxnSpPr>
              <a:cxnSpLocks/>
              <a:stCxn id="73" idx="7"/>
              <a:endCxn id="213" idx="5"/>
            </p:cNvCxnSpPr>
            <p:nvPr userDrawn="1"/>
          </p:nvCxnSpPr>
          <p:spPr>
            <a:xfrm>
              <a:off x="7817030" y="1801408"/>
              <a:ext cx="1649913" cy="110528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7E226426-15CA-4F68-8B8E-C5A67FE330D6}"/>
                </a:ext>
              </a:extLst>
            </p:cNvPr>
            <p:cNvCxnSpPr>
              <a:cxnSpLocks/>
              <a:stCxn id="73" idx="6"/>
              <a:endCxn id="80" idx="2"/>
            </p:cNvCxnSpPr>
            <p:nvPr userDrawn="1"/>
          </p:nvCxnSpPr>
          <p:spPr>
            <a:xfrm flipV="1">
              <a:off x="7849847" y="1627721"/>
              <a:ext cx="1344785" cy="9445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F3A7488D-6FAC-42C0-BC17-D6C2976BCE5C}"/>
                </a:ext>
              </a:extLst>
            </p:cNvPr>
            <p:cNvCxnSpPr>
              <a:cxnSpLocks/>
              <a:stCxn id="80" idx="7"/>
              <a:endCxn id="81" idx="3"/>
            </p:cNvCxnSpPr>
            <p:nvPr userDrawn="1"/>
          </p:nvCxnSpPr>
          <p:spPr>
            <a:xfrm>
              <a:off x="9385903" y="1706948"/>
              <a:ext cx="910362" cy="84606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AC003D1E-8146-418A-9745-2A28B4C42ED4}"/>
                </a:ext>
              </a:extLst>
            </p:cNvPr>
            <p:cNvCxnSpPr>
              <a:cxnSpLocks/>
              <a:stCxn id="66" idx="0"/>
              <a:endCxn id="65" idx="3"/>
            </p:cNvCxnSpPr>
            <p:nvPr userDrawn="1"/>
          </p:nvCxnSpPr>
          <p:spPr>
            <a:xfrm>
              <a:off x="2865686" y="1745404"/>
              <a:ext cx="476698" cy="103814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742D599C-5047-4893-A175-F285A0534CDD}"/>
                </a:ext>
              </a:extLst>
            </p:cNvPr>
            <p:cNvCxnSpPr>
              <a:cxnSpLocks/>
              <a:stCxn id="82" idx="2"/>
              <a:endCxn id="66" idx="6"/>
            </p:cNvCxnSpPr>
            <p:nvPr userDrawn="1"/>
          </p:nvCxnSpPr>
          <p:spPr>
            <a:xfrm flipH="1">
              <a:off x="2983764" y="1413389"/>
              <a:ext cx="796264" cy="21393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6F1864F6-14D6-4ABA-9BB9-7050CF4D3690}"/>
                </a:ext>
              </a:extLst>
            </p:cNvPr>
            <p:cNvCxnSpPr>
              <a:cxnSpLocks/>
              <a:stCxn id="69" idx="1"/>
              <a:endCxn id="66" idx="5"/>
            </p:cNvCxnSpPr>
            <p:nvPr userDrawn="1"/>
          </p:nvCxnSpPr>
          <p:spPr>
            <a:xfrm flipH="1">
              <a:off x="2949180" y="759787"/>
              <a:ext cx="761261" cy="78404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0384F8EA-8FCE-4CB2-9382-04F27F334F8E}"/>
                </a:ext>
              </a:extLst>
            </p:cNvPr>
            <p:cNvCxnSpPr>
              <a:cxnSpLocks/>
              <a:stCxn id="68" idx="7"/>
              <a:endCxn id="66" idx="3"/>
            </p:cNvCxnSpPr>
            <p:nvPr userDrawn="1"/>
          </p:nvCxnSpPr>
          <p:spPr>
            <a:xfrm>
              <a:off x="2026273" y="811101"/>
              <a:ext cx="755920" cy="73273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5141ABE3-6C95-4D90-B283-D166ED1AEDF4}"/>
                </a:ext>
              </a:extLst>
            </p:cNvPr>
            <p:cNvCxnSpPr>
              <a:cxnSpLocks/>
              <a:stCxn id="67" idx="6"/>
              <a:endCxn id="66" idx="2"/>
            </p:cNvCxnSpPr>
            <p:nvPr userDrawn="1"/>
          </p:nvCxnSpPr>
          <p:spPr>
            <a:xfrm flipV="1">
              <a:off x="1617321" y="1627326"/>
              <a:ext cx="1130287" cy="19847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9715CA3F-D595-477C-9779-20F41BF1AF5F}"/>
                </a:ext>
              </a:extLst>
            </p:cNvPr>
            <p:cNvCxnSpPr>
              <a:cxnSpLocks/>
              <a:stCxn id="87" idx="7"/>
              <a:endCxn id="67" idx="3"/>
            </p:cNvCxnSpPr>
            <p:nvPr userDrawn="1"/>
          </p:nvCxnSpPr>
          <p:spPr>
            <a:xfrm>
              <a:off x="562732" y="991183"/>
              <a:ext cx="863318" cy="75539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997E5E86-16F1-4A17-890F-499B14B1230F}"/>
                </a:ext>
              </a:extLst>
            </p:cNvPr>
            <p:cNvCxnSpPr>
              <a:cxnSpLocks/>
              <a:stCxn id="87" idx="6"/>
              <a:endCxn id="68" idx="2"/>
            </p:cNvCxnSpPr>
            <p:nvPr userDrawn="1"/>
          </p:nvCxnSpPr>
          <p:spPr>
            <a:xfrm flipV="1">
              <a:off x="584609" y="758283"/>
              <a:ext cx="1314149" cy="18008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4FDEC264-0F46-48D2-8242-944EC2773248}"/>
                </a:ext>
              </a:extLst>
            </p:cNvPr>
            <p:cNvCxnSpPr>
              <a:cxnSpLocks/>
              <a:stCxn id="87" idx="5"/>
            </p:cNvCxnSpPr>
            <p:nvPr userDrawn="1"/>
          </p:nvCxnSpPr>
          <p:spPr>
            <a:xfrm flipV="1">
              <a:off x="562732" y="7695"/>
              <a:ext cx="830501" cy="87785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CE869694-EA52-40E0-BB52-56E1764DF99C}"/>
                </a:ext>
              </a:extLst>
            </p:cNvPr>
            <p:cNvCxnSpPr>
              <a:cxnSpLocks/>
              <a:stCxn id="68" idx="4"/>
            </p:cNvCxnSpPr>
            <p:nvPr userDrawn="1"/>
          </p:nvCxnSpPr>
          <p:spPr>
            <a:xfrm flipH="1" flipV="1">
              <a:off x="1913190" y="8940"/>
              <a:ext cx="60264" cy="6746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B0E8842D-7D03-42B7-A2D2-71FEE3F9696E}"/>
                </a:ext>
              </a:extLst>
            </p:cNvPr>
            <p:cNvCxnSpPr>
              <a:cxnSpLocks/>
              <a:stCxn id="68" idx="5"/>
            </p:cNvCxnSpPr>
            <p:nvPr userDrawn="1"/>
          </p:nvCxnSpPr>
          <p:spPr>
            <a:xfrm flipV="1">
              <a:off x="2026273" y="21571"/>
              <a:ext cx="969507" cy="6838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C4CCA081-11EB-4C65-9FBE-D4DCD0940F6B}"/>
                </a:ext>
              </a:extLst>
            </p:cNvPr>
            <p:cNvCxnSpPr>
              <a:cxnSpLocks/>
              <a:stCxn id="69" idx="5"/>
            </p:cNvCxnSpPr>
            <p:nvPr userDrawn="1"/>
          </p:nvCxnSpPr>
          <p:spPr>
            <a:xfrm flipV="1">
              <a:off x="3868895" y="-11241"/>
              <a:ext cx="430441" cy="61257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148827F6-818C-4F97-BD8A-55630B1CA0B1}"/>
                </a:ext>
              </a:extLst>
            </p:cNvPr>
            <p:cNvCxnSpPr>
              <a:cxnSpLocks/>
              <a:stCxn id="68" idx="6"/>
              <a:endCxn id="69" idx="2"/>
            </p:cNvCxnSpPr>
            <p:nvPr userDrawn="1"/>
          </p:nvCxnSpPr>
          <p:spPr>
            <a:xfrm flipV="1">
              <a:off x="2048150" y="680560"/>
              <a:ext cx="1629474" cy="7772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CC9E58A4-32BF-454A-B4E3-A6235436EA3B}"/>
                </a:ext>
              </a:extLst>
            </p:cNvPr>
            <p:cNvCxnSpPr>
              <a:cxnSpLocks/>
              <a:stCxn id="69" idx="6"/>
              <a:endCxn id="70" idx="3"/>
            </p:cNvCxnSpPr>
            <p:nvPr userDrawn="1"/>
          </p:nvCxnSpPr>
          <p:spPr>
            <a:xfrm>
              <a:off x="3901712" y="680560"/>
              <a:ext cx="1169856" cy="23484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81229AF0-E81A-4893-BAAF-F3ABAFD5767F}"/>
                </a:ext>
              </a:extLst>
            </p:cNvPr>
            <p:cNvCxnSpPr>
              <a:cxnSpLocks/>
              <a:stCxn id="71" idx="2"/>
              <a:endCxn id="70" idx="6"/>
            </p:cNvCxnSpPr>
            <p:nvPr userDrawn="1"/>
          </p:nvCxnSpPr>
          <p:spPr>
            <a:xfrm flipH="1" flipV="1">
              <a:off x="5273139" y="998896"/>
              <a:ext cx="895205" cy="2174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BFE634C6-B9C5-4125-8110-1E61E4DD9ED5}"/>
                </a:ext>
              </a:extLst>
            </p:cNvPr>
            <p:cNvCxnSpPr>
              <a:cxnSpLocks/>
              <a:stCxn id="92" idx="0"/>
              <a:endCxn id="70" idx="5"/>
            </p:cNvCxnSpPr>
            <p:nvPr userDrawn="1"/>
          </p:nvCxnSpPr>
          <p:spPr>
            <a:xfrm flipH="1">
              <a:off x="5238555" y="-6145"/>
              <a:ext cx="1269576" cy="92154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1BC3B956-CE52-4427-BB04-3524AF10DA83}"/>
                </a:ext>
              </a:extLst>
            </p:cNvPr>
            <p:cNvCxnSpPr>
              <a:cxnSpLocks/>
              <a:endCxn id="70" idx="4"/>
            </p:cNvCxnSpPr>
            <p:nvPr userDrawn="1"/>
          </p:nvCxnSpPr>
          <p:spPr>
            <a:xfrm>
              <a:off x="4883094" y="-29536"/>
              <a:ext cx="271967" cy="91035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75DAE1E-F3BC-4352-A813-620A10844687}"/>
                </a:ext>
              </a:extLst>
            </p:cNvPr>
            <p:cNvCxnSpPr>
              <a:cxnSpLocks/>
              <a:stCxn id="92" idx="2"/>
              <a:endCxn id="71" idx="4"/>
            </p:cNvCxnSpPr>
            <p:nvPr userDrawn="1"/>
          </p:nvCxnSpPr>
          <p:spPr>
            <a:xfrm flipH="1">
              <a:off x="6243041" y="-5452"/>
              <a:ext cx="339634" cy="11471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AE45C4ED-201A-4515-856B-C365A565D0FA}"/>
                </a:ext>
              </a:extLst>
            </p:cNvPr>
            <p:cNvCxnSpPr>
              <a:cxnSpLocks/>
              <a:stCxn id="74" idx="2"/>
              <a:endCxn id="71" idx="6"/>
            </p:cNvCxnSpPr>
            <p:nvPr userDrawn="1"/>
          </p:nvCxnSpPr>
          <p:spPr>
            <a:xfrm flipH="1">
              <a:off x="6317737" y="517871"/>
              <a:ext cx="1357780" cy="69851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23CBE530-18CF-417E-A814-D323CFCE11C8}"/>
                </a:ext>
              </a:extLst>
            </p:cNvPr>
            <p:cNvCxnSpPr>
              <a:cxnSpLocks/>
              <a:stCxn id="74" idx="4"/>
            </p:cNvCxnSpPr>
            <p:nvPr userDrawn="1"/>
          </p:nvCxnSpPr>
          <p:spPr>
            <a:xfrm flipV="1">
              <a:off x="7750213" y="54467"/>
              <a:ext cx="93642" cy="38870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30068FD9-31AB-4D44-80A0-838119BE3AC0}"/>
                </a:ext>
              </a:extLst>
            </p:cNvPr>
            <p:cNvCxnSpPr>
              <a:cxnSpLocks/>
              <a:stCxn id="75" idx="3"/>
            </p:cNvCxnSpPr>
            <p:nvPr userDrawn="1"/>
          </p:nvCxnSpPr>
          <p:spPr>
            <a:xfrm flipH="1" flipV="1">
              <a:off x="8652184" y="-11241"/>
              <a:ext cx="511421" cy="35677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4886351E-3166-4797-803D-CF8339B4A5AC}"/>
                </a:ext>
              </a:extLst>
            </p:cNvPr>
            <p:cNvCxnSpPr>
              <a:cxnSpLocks/>
              <a:stCxn id="75" idx="2"/>
              <a:endCxn id="74" idx="6"/>
            </p:cNvCxnSpPr>
            <p:nvPr userDrawn="1"/>
          </p:nvCxnSpPr>
          <p:spPr>
            <a:xfrm flipH="1">
              <a:off x="7824909" y="424760"/>
              <a:ext cx="1305879" cy="93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D19E2DAA-D706-4503-90E1-A1A8B932848A}"/>
                </a:ext>
              </a:extLst>
            </p:cNvPr>
            <p:cNvCxnSpPr>
              <a:cxnSpLocks/>
              <a:stCxn id="80" idx="4"/>
              <a:endCxn id="75" idx="0"/>
            </p:cNvCxnSpPr>
            <p:nvPr userDrawn="1"/>
          </p:nvCxnSpPr>
          <p:spPr>
            <a:xfrm flipH="1" flipV="1">
              <a:off x="9242832" y="536804"/>
              <a:ext cx="63844" cy="9788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EACD23D-4F2E-406B-A5A8-E2127C71F02F}"/>
                </a:ext>
              </a:extLst>
            </p:cNvPr>
            <p:cNvCxnSpPr>
              <a:cxnSpLocks/>
              <a:stCxn id="79" idx="3"/>
              <a:endCxn id="75" idx="7"/>
            </p:cNvCxnSpPr>
            <p:nvPr userDrawn="1"/>
          </p:nvCxnSpPr>
          <p:spPr>
            <a:xfrm flipH="1" flipV="1">
              <a:off x="9322059" y="503987"/>
              <a:ext cx="1572968" cy="6496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C00820C2-DB84-45A7-BBCA-04606D0A11C1}"/>
                </a:ext>
              </a:extLst>
            </p:cNvPr>
            <p:cNvCxnSpPr>
              <a:cxnSpLocks/>
              <a:stCxn id="79" idx="2"/>
              <a:endCxn id="80" idx="6"/>
            </p:cNvCxnSpPr>
            <p:nvPr userDrawn="1"/>
          </p:nvCxnSpPr>
          <p:spPr>
            <a:xfrm flipH="1">
              <a:off x="9418720" y="1237716"/>
              <a:ext cx="1459318" cy="3900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88C0AA88-8F30-4D3E-B5F9-75B35A47718F}"/>
                </a:ext>
              </a:extLst>
            </p:cNvPr>
            <p:cNvCxnSpPr>
              <a:cxnSpLocks/>
              <a:stCxn id="79" idx="1"/>
              <a:endCxn id="81" idx="4"/>
            </p:cNvCxnSpPr>
            <p:nvPr userDrawn="1"/>
          </p:nvCxnSpPr>
          <p:spPr>
            <a:xfrm flipH="1">
              <a:off x="10349083" y="1309164"/>
              <a:ext cx="576378" cy="122196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32FC2FD9-01CB-4D14-BD97-8FAA54420228}"/>
                </a:ext>
              </a:extLst>
            </p:cNvPr>
            <p:cNvCxnSpPr>
              <a:cxnSpLocks/>
              <a:stCxn id="77" idx="1"/>
              <a:endCxn id="81" idx="5"/>
            </p:cNvCxnSpPr>
            <p:nvPr userDrawn="1"/>
          </p:nvCxnSpPr>
          <p:spPr>
            <a:xfrm flipH="1">
              <a:off x="10401901" y="1774673"/>
              <a:ext cx="1757220" cy="7783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93488574-B736-48E7-8862-6EC14F597A52}"/>
                </a:ext>
              </a:extLst>
            </p:cNvPr>
            <p:cNvCxnSpPr>
              <a:cxnSpLocks/>
              <a:stCxn id="77" idx="0"/>
              <a:endCxn id="78" idx="4"/>
            </p:cNvCxnSpPr>
            <p:nvPr userDrawn="1"/>
          </p:nvCxnSpPr>
          <p:spPr>
            <a:xfrm flipH="1">
              <a:off x="11893491" y="1806534"/>
              <a:ext cx="313099" cy="9575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68FC0805-6617-4282-A4EC-5681979E0ECF}"/>
                </a:ext>
              </a:extLst>
            </p:cNvPr>
            <p:cNvCxnSpPr>
              <a:cxnSpLocks/>
              <a:stCxn id="149" idx="7"/>
              <a:endCxn id="214" idx="1"/>
            </p:cNvCxnSpPr>
            <p:nvPr userDrawn="1"/>
          </p:nvCxnSpPr>
          <p:spPr>
            <a:xfrm flipH="1" flipV="1">
              <a:off x="8117425" y="3321916"/>
              <a:ext cx="642685" cy="110611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8552AF10-17A2-40CA-8FAE-393DBAE67FDC}"/>
                </a:ext>
              </a:extLst>
            </p:cNvPr>
            <p:cNvCxnSpPr>
              <a:cxnSpLocks/>
              <a:endCxn id="76" idx="6"/>
            </p:cNvCxnSpPr>
            <p:nvPr userDrawn="1"/>
          </p:nvCxnSpPr>
          <p:spPr>
            <a:xfrm flipH="1">
              <a:off x="11941804" y="350882"/>
              <a:ext cx="294325" cy="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153A0CBE-5425-4EEF-8C79-D2A4CDFE0087}"/>
                </a:ext>
              </a:extLst>
            </p:cNvPr>
            <p:cNvCxnSpPr>
              <a:cxnSpLocks/>
              <a:stCxn id="149" idx="0"/>
              <a:endCxn id="213" idx="3"/>
            </p:cNvCxnSpPr>
            <p:nvPr userDrawn="1"/>
          </p:nvCxnSpPr>
          <p:spPr>
            <a:xfrm flipV="1">
              <a:off x="8839337" y="3056346"/>
              <a:ext cx="575543" cy="133887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6DC92F44-5A2D-4D2A-AC22-44EDE0E9780F}"/>
                </a:ext>
              </a:extLst>
            </p:cNvPr>
            <p:cNvCxnSpPr>
              <a:cxnSpLocks/>
              <a:stCxn id="161" idx="0"/>
              <a:endCxn id="212" idx="0"/>
            </p:cNvCxnSpPr>
            <p:nvPr userDrawn="1"/>
          </p:nvCxnSpPr>
          <p:spPr>
            <a:xfrm flipH="1" flipV="1">
              <a:off x="10593831" y="3434127"/>
              <a:ext cx="970340" cy="111667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6D1F59CC-9F6D-409E-85EE-1E8FF91F7A10}"/>
                </a:ext>
              </a:extLst>
            </p:cNvPr>
            <p:cNvCxnSpPr>
              <a:cxnSpLocks/>
              <a:stCxn id="161" idx="1"/>
              <a:endCxn id="78" idx="0"/>
            </p:cNvCxnSpPr>
            <p:nvPr userDrawn="1"/>
          </p:nvCxnSpPr>
          <p:spPr>
            <a:xfrm flipV="1">
              <a:off x="11616989" y="2983008"/>
              <a:ext cx="228732" cy="15896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13D86B92-CA1A-4B58-AFDF-61E3CEE8FD29}"/>
                </a:ext>
              </a:extLst>
            </p:cNvPr>
            <p:cNvCxnSpPr>
              <a:cxnSpLocks/>
              <a:stCxn id="78" idx="2"/>
              <a:endCxn id="81" idx="6"/>
            </p:cNvCxnSpPr>
            <p:nvPr userDrawn="1"/>
          </p:nvCxnSpPr>
          <p:spPr>
            <a:xfrm flipH="1" flipV="1">
              <a:off x="10423779" y="2605827"/>
              <a:ext cx="1336358" cy="24382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FD049A67-6896-4534-9F74-9761B7AED830}"/>
                </a:ext>
              </a:extLst>
            </p:cNvPr>
            <p:cNvCxnSpPr>
              <a:cxnSpLocks/>
              <a:stCxn id="77" idx="2"/>
              <a:endCxn id="79" idx="6"/>
            </p:cNvCxnSpPr>
            <p:nvPr userDrawn="1"/>
          </p:nvCxnSpPr>
          <p:spPr>
            <a:xfrm flipH="1" flipV="1">
              <a:off x="11097954" y="1194675"/>
              <a:ext cx="1050131" cy="52390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734BFB0B-ECEA-4EBA-9214-12B78FFF0215}"/>
                </a:ext>
              </a:extLst>
            </p:cNvPr>
            <p:cNvCxnSpPr>
              <a:cxnSpLocks/>
              <a:stCxn id="76" idx="1"/>
              <a:endCxn id="79" idx="5"/>
            </p:cNvCxnSpPr>
            <p:nvPr userDrawn="1"/>
          </p:nvCxnSpPr>
          <p:spPr>
            <a:xfrm flipH="1">
              <a:off x="11050531" y="430109"/>
              <a:ext cx="700002" cy="69311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29E77413-84EA-4708-8F56-F4835C50567D}"/>
                </a:ext>
              </a:extLst>
            </p:cNvPr>
            <p:cNvCxnSpPr>
              <a:cxnSpLocks/>
              <a:stCxn id="76" idx="3"/>
              <a:endCxn id="93" idx="1"/>
            </p:cNvCxnSpPr>
            <p:nvPr userDrawn="1"/>
          </p:nvCxnSpPr>
          <p:spPr>
            <a:xfrm flipH="1" flipV="1">
              <a:off x="10480717" y="1658"/>
              <a:ext cx="1269816" cy="26999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DC0AB6CE-3E2D-4F84-BE9F-92D268FD958F}"/>
                </a:ext>
              </a:extLst>
            </p:cNvPr>
            <p:cNvCxnSpPr>
              <a:cxnSpLocks/>
              <a:stCxn id="79" idx="4"/>
              <a:endCxn id="93" idx="2"/>
            </p:cNvCxnSpPr>
            <p:nvPr userDrawn="1"/>
          </p:nvCxnSpPr>
          <p:spPr>
            <a:xfrm flipH="1" flipV="1">
              <a:off x="10368902" y="619"/>
              <a:ext cx="597574" cy="110561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C6957BFA-CA25-48E0-8413-F85EA39F4C86}"/>
                </a:ext>
              </a:extLst>
            </p:cNvPr>
            <p:cNvCxnSpPr>
              <a:cxnSpLocks/>
              <a:stCxn id="75" idx="5"/>
              <a:endCxn id="93" idx="0"/>
            </p:cNvCxnSpPr>
            <p:nvPr userDrawn="1"/>
          </p:nvCxnSpPr>
          <p:spPr>
            <a:xfrm flipV="1">
              <a:off x="9322059" y="-420"/>
              <a:ext cx="935027" cy="34595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04006D20-08DD-4545-BCA9-EFE3F27595DE}"/>
                </a:ext>
              </a:extLst>
            </p:cNvPr>
            <p:cNvCxnSpPr>
              <a:cxnSpLocks/>
              <a:stCxn id="76" idx="7"/>
              <a:endCxn id="77" idx="3"/>
            </p:cNvCxnSpPr>
            <p:nvPr userDrawn="1"/>
          </p:nvCxnSpPr>
          <p:spPr>
            <a:xfrm>
              <a:off x="11908987" y="430109"/>
              <a:ext cx="270959" cy="124100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EBAEECE7-0370-4D79-A10B-B127915D50C0}"/>
                </a:ext>
              </a:extLst>
            </p:cNvPr>
            <p:cNvCxnSpPr>
              <a:cxnSpLocks/>
              <a:stCxn id="74" idx="7"/>
              <a:endCxn id="80" idx="3"/>
            </p:cNvCxnSpPr>
            <p:nvPr userDrawn="1"/>
          </p:nvCxnSpPr>
          <p:spPr>
            <a:xfrm>
              <a:off x="7803031" y="570690"/>
              <a:ext cx="1424418" cy="9778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82CACA70-3195-4F12-9A0E-A03B1E8B0B72}"/>
                </a:ext>
              </a:extLst>
            </p:cNvPr>
            <p:cNvCxnSpPr>
              <a:cxnSpLocks/>
              <a:endCxn id="76" idx="4"/>
            </p:cNvCxnSpPr>
            <p:nvPr userDrawn="1"/>
          </p:nvCxnSpPr>
          <p:spPr>
            <a:xfrm flipH="1">
              <a:off x="11829760" y="8940"/>
              <a:ext cx="14366" cy="22989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65" name="Oval 64">
              <a:extLst>
                <a:ext uri="{FF2B5EF4-FFF2-40B4-BE49-F238E27FC236}">
                  <a16:creationId xmlns:a16="http://schemas.microsoft.com/office/drawing/2014/main" id="{F9A0CF29-7E7D-4415-955A-09F2426386E1}"/>
                </a:ext>
              </a:extLst>
            </p:cNvPr>
            <p:cNvSpPr/>
            <p:nvPr userDrawn="1"/>
          </p:nvSpPr>
          <p:spPr>
            <a:xfrm rot="1036530" flipV="1">
              <a:off x="3282465" y="2770682"/>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30578A5C-1F01-4CA3-B7F5-AC6FD08AB58B}"/>
                </a:ext>
              </a:extLst>
            </p:cNvPr>
            <p:cNvSpPr/>
            <p:nvPr userDrawn="1"/>
          </p:nvSpPr>
          <p:spPr>
            <a:xfrm flipV="1">
              <a:off x="2747608" y="1509248"/>
              <a:ext cx="236156" cy="236156"/>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70E373F0-803F-47DA-87A5-C49157314A49}"/>
                </a:ext>
              </a:extLst>
            </p:cNvPr>
            <p:cNvSpPr/>
            <p:nvPr userDrawn="1"/>
          </p:nvSpPr>
          <p:spPr>
            <a:xfrm flipV="1">
              <a:off x="1393233" y="1713758"/>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93A239E2-9DA2-4181-B0B9-EA01621430E6}"/>
                </a:ext>
              </a:extLst>
            </p:cNvPr>
            <p:cNvSpPr>
              <a:spLocks noChangeAspect="1"/>
            </p:cNvSpPr>
            <p:nvPr userDrawn="1"/>
          </p:nvSpPr>
          <p:spPr>
            <a:xfrm flipV="1">
              <a:off x="1898758" y="683587"/>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DC8CAE03-0F09-4226-B3DB-814D99B49CF1}"/>
                </a:ext>
              </a:extLst>
            </p:cNvPr>
            <p:cNvSpPr>
              <a:spLocks noChangeAspect="1"/>
            </p:cNvSpPr>
            <p:nvPr userDrawn="1"/>
          </p:nvSpPr>
          <p:spPr>
            <a:xfrm flipV="1">
              <a:off x="3677624" y="56851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CC265633-D48A-4984-9025-BBD3E52BBDFD}"/>
                </a:ext>
              </a:extLst>
            </p:cNvPr>
            <p:cNvSpPr/>
            <p:nvPr userDrawn="1"/>
          </p:nvSpPr>
          <p:spPr>
            <a:xfrm flipV="1">
              <a:off x="5036983" y="880818"/>
              <a:ext cx="236156" cy="236156"/>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4EC04EB0-6848-49E9-B0BA-E367F83C5991}"/>
                </a:ext>
              </a:extLst>
            </p:cNvPr>
            <p:cNvSpPr>
              <a:spLocks noChangeAspect="1"/>
            </p:cNvSpPr>
            <p:nvPr userDrawn="1"/>
          </p:nvSpPr>
          <p:spPr>
            <a:xfrm flipV="1">
              <a:off x="6168345" y="1141694"/>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0D1B0A5F-61CF-48E9-B091-D65275F73047}"/>
                </a:ext>
              </a:extLst>
            </p:cNvPr>
            <p:cNvSpPr/>
            <p:nvPr userDrawn="1"/>
          </p:nvSpPr>
          <p:spPr>
            <a:xfrm flipV="1">
              <a:off x="6173566" y="2159704"/>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2E4B71BA-CEE3-4199-A6EE-29E3C7CDEC8D}"/>
                </a:ext>
              </a:extLst>
            </p:cNvPr>
            <p:cNvSpPr/>
            <p:nvPr userDrawn="1"/>
          </p:nvSpPr>
          <p:spPr>
            <a:xfrm flipV="1">
              <a:off x="7625759" y="1610137"/>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C49302C2-F326-4081-B4F7-33A3D4932BAF}"/>
                </a:ext>
              </a:extLst>
            </p:cNvPr>
            <p:cNvSpPr>
              <a:spLocks noChangeAspect="1"/>
            </p:cNvSpPr>
            <p:nvPr userDrawn="1"/>
          </p:nvSpPr>
          <p:spPr>
            <a:xfrm flipV="1">
              <a:off x="7675517" y="443175"/>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0D64FF31-A5D4-4F30-AF57-97FBA6A55F8D}"/>
                </a:ext>
              </a:extLst>
            </p:cNvPr>
            <p:cNvSpPr/>
            <p:nvPr userDrawn="1"/>
          </p:nvSpPr>
          <p:spPr>
            <a:xfrm flipV="1">
              <a:off x="9130788" y="31271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F1A27F02-C0D0-43A9-8120-3E99FA8AB8DB}"/>
                </a:ext>
              </a:extLst>
            </p:cNvPr>
            <p:cNvSpPr/>
            <p:nvPr userDrawn="1"/>
          </p:nvSpPr>
          <p:spPr>
            <a:xfrm flipV="1">
              <a:off x="11717716" y="238838"/>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3AEBFF7A-79AB-4703-BBC7-557395A2E875}"/>
                </a:ext>
              </a:extLst>
            </p:cNvPr>
            <p:cNvSpPr>
              <a:spLocks noChangeAspect="1"/>
            </p:cNvSpPr>
            <p:nvPr userDrawn="1"/>
          </p:nvSpPr>
          <p:spPr>
            <a:xfrm rot="682168" flipV="1">
              <a:off x="12146619" y="1658608"/>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D9437B5C-8938-48D9-AD43-72E9DCEA5558}"/>
                </a:ext>
              </a:extLst>
            </p:cNvPr>
            <p:cNvSpPr/>
            <p:nvPr userDrawn="1"/>
          </p:nvSpPr>
          <p:spPr>
            <a:xfrm rot="738506" flipV="1">
              <a:off x="11757562" y="2761495"/>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D3FEB664-BE2F-4CA5-B33F-191CA498D62B}"/>
                </a:ext>
              </a:extLst>
            </p:cNvPr>
            <p:cNvSpPr/>
            <p:nvPr userDrawn="1"/>
          </p:nvSpPr>
          <p:spPr>
            <a:xfrm rot="20935587" flipV="1">
              <a:off x="10875952" y="1104151"/>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E54A5C6C-3325-4FDB-9890-E62D89C2225E}"/>
                </a:ext>
              </a:extLst>
            </p:cNvPr>
            <p:cNvSpPr/>
            <p:nvPr userDrawn="1"/>
          </p:nvSpPr>
          <p:spPr>
            <a:xfrm flipV="1">
              <a:off x="9194632" y="1515677"/>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1E4D3BA3-EA8D-4529-8ECF-507EC98AFAB7}"/>
                </a:ext>
              </a:extLst>
            </p:cNvPr>
            <p:cNvSpPr>
              <a:spLocks noChangeAspect="1"/>
            </p:cNvSpPr>
            <p:nvPr userDrawn="1"/>
          </p:nvSpPr>
          <p:spPr>
            <a:xfrm flipV="1">
              <a:off x="10274387" y="2531131"/>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EE41EF2B-C5E8-4A60-BFBD-85621920A25B}"/>
                </a:ext>
              </a:extLst>
            </p:cNvPr>
            <p:cNvSpPr>
              <a:spLocks noChangeAspect="1"/>
            </p:cNvSpPr>
            <p:nvPr userDrawn="1"/>
          </p:nvSpPr>
          <p:spPr>
            <a:xfrm flipV="1">
              <a:off x="3780028" y="1301345"/>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4B7B1FEF-CD0A-4E0C-A130-9525DFCBF440}"/>
                </a:ext>
              </a:extLst>
            </p:cNvPr>
            <p:cNvSpPr>
              <a:spLocks noChangeAspect="1"/>
            </p:cNvSpPr>
            <p:nvPr userDrawn="1"/>
          </p:nvSpPr>
          <p:spPr>
            <a:xfrm flipV="1">
              <a:off x="4938273" y="211980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78748288-C12D-44B0-BE2B-36E5C262034E}"/>
                </a:ext>
              </a:extLst>
            </p:cNvPr>
            <p:cNvSpPr>
              <a:spLocks noChangeAspect="1"/>
            </p:cNvSpPr>
            <p:nvPr userDrawn="1"/>
          </p:nvSpPr>
          <p:spPr>
            <a:xfrm flipV="1">
              <a:off x="3888828" y="2078148"/>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5" name="Straight Connector 84">
              <a:extLst>
                <a:ext uri="{FF2B5EF4-FFF2-40B4-BE49-F238E27FC236}">
                  <a16:creationId xmlns:a16="http://schemas.microsoft.com/office/drawing/2014/main" id="{C1A87C0B-63C2-476D-BBBF-EF1B21DF24CC}"/>
                </a:ext>
              </a:extLst>
            </p:cNvPr>
            <p:cNvCxnSpPr>
              <a:cxnSpLocks/>
              <a:stCxn id="84" idx="2"/>
              <a:endCxn id="66" idx="7"/>
            </p:cNvCxnSpPr>
            <p:nvPr userDrawn="1"/>
          </p:nvCxnSpPr>
          <p:spPr>
            <a:xfrm flipH="1" flipV="1">
              <a:off x="2949180" y="1710820"/>
              <a:ext cx="939648" cy="44202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B803EB28-A9C8-4470-9F9B-4AE805126ADA}"/>
                </a:ext>
              </a:extLst>
            </p:cNvPr>
            <p:cNvCxnSpPr>
              <a:cxnSpLocks/>
              <a:stCxn id="67" idx="4"/>
              <a:endCxn id="68" idx="1"/>
            </p:cNvCxnSpPr>
            <p:nvPr userDrawn="1"/>
          </p:nvCxnSpPr>
          <p:spPr>
            <a:xfrm flipV="1">
              <a:off x="1505277" y="811101"/>
              <a:ext cx="415359" cy="90265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87" name="Oval 86">
              <a:extLst>
                <a:ext uri="{FF2B5EF4-FFF2-40B4-BE49-F238E27FC236}">
                  <a16:creationId xmlns:a16="http://schemas.microsoft.com/office/drawing/2014/main" id="{3425DCB6-6A11-4D27-B704-878D16B6C27E}"/>
                </a:ext>
              </a:extLst>
            </p:cNvPr>
            <p:cNvSpPr>
              <a:spLocks noChangeAspect="1"/>
            </p:cNvSpPr>
            <p:nvPr userDrawn="1"/>
          </p:nvSpPr>
          <p:spPr>
            <a:xfrm flipV="1">
              <a:off x="435217" y="863669"/>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8" name="Straight Connector 87">
              <a:extLst>
                <a:ext uri="{FF2B5EF4-FFF2-40B4-BE49-F238E27FC236}">
                  <a16:creationId xmlns:a16="http://schemas.microsoft.com/office/drawing/2014/main" id="{606090CA-A219-4B53-B9F2-90DB6D82C0FB}"/>
                </a:ext>
              </a:extLst>
            </p:cNvPr>
            <p:cNvCxnSpPr>
              <a:cxnSpLocks/>
              <a:stCxn id="87" idx="3"/>
            </p:cNvCxnSpPr>
            <p:nvPr userDrawn="1"/>
          </p:nvCxnSpPr>
          <p:spPr>
            <a:xfrm flipH="1" flipV="1">
              <a:off x="14396" y="20999"/>
              <a:ext cx="442699" cy="86454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BC0A3B4B-E254-4380-BEA5-E1713DFD8C9A}"/>
                </a:ext>
              </a:extLst>
            </p:cNvPr>
            <p:cNvCxnSpPr>
              <a:cxnSpLocks/>
              <a:stCxn id="87" idx="2"/>
            </p:cNvCxnSpPr>
            <p:nvPr userDrawn="1"/>
          </p:nvCxnSpPr>
          <p:spPr>
            <a:xfrm flipH="1" flipV="1">
              <a:off x="-27532" y="832189"/>
              <a:ext cx="462749" cy="10617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8D4D7E61-8DA7-4AE9-A14D-584346C15ACC}"/>
                </a:ext>
              </a:extLst>
            </p:cNvPr>
            <p:cNvCxnSpPr>
              <a:cxnSpLocks/>
              <a:stCxn id="87" idx="1"/>
            </p:cNvCxnSpPr>
            <p:nvPr userDrawn="1"/>
          </p:nvCxnSpPr>
          <p:spPr>
            <a:xfrm flipH="1">
              <a:off x="-27532" y="991183"/>
              <a:ext cx="484627" cy="4965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18652454-F35B-4869-8467-07A96C5C5D3E}"/>
                </a:ext>
              </a:extLst>
            </p:cNvPr>
            <p:cNvCxnSpPr>
              <a:cxnSpLocks/>
              <a:endCxn id="67" idx="2"/>
            </p:cNvCxnSpPr>
            <p:nvPr userDrawn="1"/>
          </p:nvCxnSpPr>
          <p:spPr>
            <a:xfrm flipV="1">
              <a:off x="42498" y="1825802"/>
              <a:ext cx="1350735" cy="17745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92" name="Chord 91">
              <a:extLst>
                <a:ext uri="{FF2B5EF4-FFF2-40B4-BE49-F238E27FC236}">
                  <a16:creationId xmlns:a16="http://schemas.microsoft.com/office/drawing/2014/main" id="{25E71840-1B2B-40B3-9A6C-37271BE8D491}"/>
                </a:ext>
              </a:extLst>
            </p:cNvPr>
            <p:cNvSpPr>
              <a:spLocks noChangeAspect="1"/>
            </p:cNvSpPr>
            <p:nvPr userDrawn="1"/>
          </p:nvSpPr>
          <p:spPr>
            <a:xfrm flipV="1">
              <a:off x="6507935" y="-75430"/>
              <a:ext cx="149392" cy="149392"/>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Chord 92">
              <a:extLst>
                <a:ext uri="{FF2B5EF4-FFF2-40B4-BE49-F238E27FC236}">
                  <a16:creationId xmlns:a16="http://schemas.microsoft.com/office/drawing/2014/main" id="{603D1F3D-C1F7-438E-8BCE-BE6D69305C76}"/>
                </a:ext>
              </a:extLst>
            </p:cNvPr>
            <p:cNvSpPr>
              <a:spLocks noChangeAspect="1"/>
            </p:cNvSpPr>
            <p:nvPr userDrawn="1"/>
          </p:nvSpPr>
          <p:spPr>
            <a:xfrm flipV="1">
              <a:off x="10256792" y="-104349"/>
              <a:ext cx="224088" cy="224088"/>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4" name="Straight Connector 93">
              <a:extLst>
                <a:ext uri="{FF2B5EF4-FFF2-40B4-BE49-F238E27FC236}">
                  <a16:creationId xmlns:a16="http://schemas.microsoft.com/office/drawing/2014/main" id="{D9F205BD-2C8B-43BC-98D2-709102ABF2F5}"/>
                </a:ext>
              </a:extLst>
            </p:cNvPr>
            <p:cNvCxnSpPr>
              <a:cxnSpLocks/>
              <a:stCxn id="92" idx="1"/>
              <a:endCxn id="74" idx="3"/>
            </p:cNvCxnSpPr>
            <p:nvPr userDrawn="1"/>
          </p:nvCxnSpPr>
          <p:spPr>
            <a:xfrm>
              <a:off x="6657218" y="-4759"/>
              <a:ext cx="1040177" cy="46981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3D712903-4B0D-4856-8951-8C9DE97B17D9}"/>
                </a:ext>
              </a:extLst>
            </p:cNvPr>
            <p:cNvCxnSpPr>
              <a:cxnSpLocks/>
              <a:endCxn id="146" idx="1"/>
            </p:cNvCxnSpPr>
            <p:nvPr userDrawn="1"/>
          </p:nvCxnSpPr>
          <p:spPr>
            <a:xfrm flipH="1">
              <a:off x="11505573" y="5340915"/>
              <a:ext cx="674373" cy="39668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B937B2C4-5F7B-4004-9E30-556DB06E9D08}"/>
                </a:ext>
              </a:extLst>
            </p:cNvPr>
            <p:cNvCxnSpPr>
              <a:cxnSpLocks/>
              <a:endCxn id="161" idx="2"/>
            </p:cNvCxnSpPr>
            <p:nvPr userDrawn="1"/>
          </p:nvCxnSpPr>
          <p:spPr>
            <a:xfrm flipH="1">
              <a:off x="11638867" y="4355007"/>
              <a:ext cx="670058" cy="27048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B2B5747D-7248-4A7A-BFBF-0DCF6003F6DA}"/>
                </a:ext>
              </a:extLst>
            </p:cNvPr>
            <p:cNvCxnSpPr>
              <a:cxnSpLocks/>
              <a:stCxn id="146" idx="0"/>
              <a:endCxn id="161" idx="4"/>
            </p:cNvCxnSpPr>
            <p:nvPr userDrawn="1"/>
          </p:nvCxnSpPr>
          <p:spPr>
            <a:xfrm flipV="1">
              <a:off x="11422079" y="4700191"/>
              <a:ext cx="142092" cy="100282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C8997E36-E756-4E00-A545-4959E5D5E074}"/>
                </a:ext>
              </a:extLst>
            </p:cNvPr>
            <p:cNvCxnSpPr>
              <a:cxnSpLocks/>
              <a:stCxn id="212" idx="2"/>
              <a:endCxn id="148" idx="1"/>
            </p:cNvCxnSpPr>
            <p:nvPr userDrawn="1"/>
          </p:nvCxnSpPr>
          <p:spPr>
            <a:xfrm>
              <a:off x="10451194" y="3503136"/>
              <a:ext cx="31607" cy="69341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EFAED0D6-FBED-484D-A9C3-D7D92ACACE81}"/>
                </a:ext>
              </a:extLst>
            </p:cNvPr>
            <p:cNvCxnSpPr>
              <a:cxnSpLocks/>
              <a:stCxn id="146" idx="7"/>
              <a:endCxn id="148" idx="3"/>
            </p:cNvCxnSpPr>
            <p:nvPr userDrawn="1"/>
          </p:nvCxnSpPr>
          <p:spPr>
            <a:xfrm flipH="1" flipV="1">
              <a:off x="10482801" y="4355007"/>
              <a:ext cx="855784" cy="13825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497BA021-07A9-4526-882A-D5E3A52ED095}"/>
                </a:ext>
              </a:extLst>
            </p:cNvPr>
            <p:cNvCxnSpPr>
              <a:cxnSpLocks/>
              <a:endCxn id="161" idx="3"/>
            </p:cNvCxnSpPr>
            <p:nvPr userDrawn="1"/>
          </p:nvCxnSpPr>
          <p:spPr>
            <a:xfrm flipH="1" flipV="1">
              <a:off x="11616989" y="4678313"/>
              <a:ext cx="692282" cy="40958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99F84AE7-9CF7-4119-A8B0-097CBD106329}"/>
                </a:ext>
              </a:extLst>
            </p:cNvPr>
            <p:cNvCxnSpPr>
              <a:cxnSpLocks/>
              <a:stCxn id="161" idx="6"/>
              <a:endCxn id="148" idx="2"/>
            </p:cNvCxnSpPr>
            <p:nvPr userDrawn="1"/>
          </p:nvCxnSpPr>
          <p:spPr>
            <a:xfrm flipH="1" flipV="1">
              <a:off x="10515618" y="4275780"/>
              <a:ext cx="973856" cy="34971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AE96F9A7-F64E-47B1-9D35-77A46EF68E24}"/>
                </a:ext>
              </a:extLst>
            </p:cNvPr>
            <p:cNvCxnSpPr>
              <a:cxnSpLocks/>
              <a:stCxn id="147" idx="0"/>
              <a:endCxn id="148" idx="4"/>
            </p:cNvCxnSpPr>
            <p:nvPr userDrawn="1"/>
          </p:nvCxnSpPr>
          <p:spPr>
            <a:xfrm flipV="1">
              <a:off x="10334099" y="4387824"/>
              <a:ext cx="69475" cy="114108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0D87D556-8B8C-4018-AF9F-7882F06508A2}"/>
                </a:ext>
              </a:extLst>
            </p:cNvPr>
            <p:cNvCxnSpPr>
              <a:cxnSpLocks/>
              <a:stCxn id="150" idx="1"/>
              <a:endCxn id="148" idx="5"/>
            </p:cNvCxnSpPr>
            <p:nvPr userDrawn="1"/>
          </p:nvCxnSpPr>
          <p:spPr>
            <a:xfrm flipV="1">
              <a:off x="8879746" y="4355007"/>
              <a:ext cx="1444602" cy="130374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2FBA1BA1-4EFB-442C-A893-3A7E360D2E6B}"/>
                </a:ext>
              </a:extLst>
            </p:cNvPr>
            <p:cNvCxnSpPr>
              <a:cxnSpLocks/>
              <a:stCxn id="150" idx="0"/>
              <a:endCxn id="149" idx="4"/>
            </p:cNvCxnSpPr>
            <p:nvPr userDrawn="1"/>
          </p:nvCxnSpPr>
          <p:spPr>
            <a:xfrm flipV="1">
              <a:off x="8826927" y="4619304"/>
              <a:ext cx="12410" cy="10175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9B7EB176-CE51-40A5-AAF5-2D95CE201F7A}"/>
                </a:ext>
              </a:extLst>
            </p:cNvPr>
            <p:cNvCxnSpPr>
              <a:cxnSpLocks/>
              <a:stCxn id="149" idx="2"/>
              <a:endCxn id="148" idx="6"/>
            </p:cNvCxnSpPr>
            <p:nvPr userDrawn="1"/>
          </p:nvCxnSpPr>
          <p:spPr>
            <a:xfrm flipV="1">
              <a:off x="8951381" y="4275780"/>
              <a:ext cx="1340149" cy="23148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2CE37FAB-0B9D-4046-B13E-BF9E43EE27E3}"/>
                </a:ext>
              </a:extLst>
            </p:cNvPr>
            <p:cNvCxnSpPr>
              <a:cxnSpLocks/>
              <a:stCxn id="149" idx="7"/>
              <a:endCxn id="157" idx="2"/>
            </p:cNvCxnSpPr>
            <p:nvPr userDrawn="1"/>
          </p:nvCxnSpPr>
          <p:spPr>
            <a:xfrm flipH="1" flipV="1">
              <a:off x="6683226" y="3221226"/>
              <a:ext cx="2076884" cy="120680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D161F570-896F-4130-94FA-CD97F0B6A1E2}"/>
                </a:ext>
              </a:extLst>
            </p:cNvPr>
            <p:cNvCxnSpPr>
              <a:cxnSpLocks/>
              <a:stCxn id="149" idx="6"/>
              <a:endCxn id="156" idx="2"/>
            </p:cNvCxnSpPr>
            <p:nvPr userDrawn="1"/>
          </p:nvCxnSpPr>
          <p:spPr>
            <a:xfrm flipH="1">
              <a:off x="7382508" y="4507260"/>
              <a:ext cx="1344785" cy="9445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245505DD-0AE8-4F43-B924-A4C7E3681C1D}"/>
                </a:ext>
              </a:extLst>
            </p:cNvPr>
            <p:cNvCxnSpPr>
              <a:cxnSpLocks/>
              <a:stCxn id="156" idx="7"/>
              <a:endCxn id="157" idx="3"/>
            </p:cNvCxnSpPr>
            <p:nvPr userDrawn="1"/>
          </p:nvCxnSpPr>
          <p:spPr>
            <a:xfrm flipH="1" flipV="1">
              <a:off x="6661348" y="3274044"/>
              <a:ext cx="529889" cy="124844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ACC3C596-8AF1-4764-A921-656F3A3415F5}"/>
                </a:ext>
              </a:extLst>
            </p:cNvPr>
            <p:cNvCxnSpPr>
              <a:cxnSpLocks/>
              <a:stCxn id="213" idx="1"/>
              <a:endCxn id="148" idx="0"/>
            </p:cNvCxnSpPr>
            <p:nvPr userDrawn="1"/>
          </p:nvCxnSpPr>
          <p:spPr>
            <a:xfrm>
              <a:off x="9564537" y="3108409"/>
              <a:ext cx="839037" cy="105532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9090B441-2210-4622-847D-F558ABA9CA4D}"/>
                </a:ext>
              </a:extLst>
            </p:cNvPr>
            <p:cNvCxnSpPr>
              <a:cxnSpLocks/>
              <a:endCxn id="146" idx="3"/>
            </p:cNvCxnSpPr>
            <p:nvPr userDrawn="1"/>
          </p:nvCxnSpPr>
          <p:spPr>
            <a:xfrm flipH="1" flipV="1">
              <a:off x="11505573" y="5904589"/>
              <a:ext cx="674373" cy="32801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5E9D913C-2266-4C7F-8D60-95A919BB2513}"/>
                </a:ext>
              </a:extLst>
            </p:cNvPr>
            <p:cNvCxnSpPr>
              <a:cxnSpLocks/>
              <a:stCxn id="147" idx="2"/>
              <a:endCxn id="146" idx="6"/>
            </p:cNvCxnSpPr>
            <p:nvPr userDrawn="1"/>
          </p:nvCxnSpPr>
          <p:spPr>
            <a:xfrm>
              <a:off x="10408795" y="5603601"/>
              <a:ext cx="895205" cy="2174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031B2045-6B0E-4746-A932-3206CA869813}"/>
                </a:ext>
              </a:extLst>
            </p:cNvPr>
            <p:cNvCxnSpPr>
              <a:cxnSpLocks/>
              <a:stCxn id="162" idx="0"/>
              <a:endCxn id="146" idx="5"/>
            </p:cNvCxnSpPr>
            <p:nvPr userDrawn="1"/>
          </p:nvCxnSpPr>
          <p:spPr>
            <a:xfrm flipV="1">
              <a:off x="10069009" y="5904589"/>
              <a:ext cx="1269576" cy="92154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951C700C-5DF3-4643-B077-623C789B67EC}"/>
                </a:ext>
              </a:extLst>
            </p:cNvPr>
            <p:cNvCxnSpPr>
              <a:cxnSpLocks/>
              <a:endCxn id="146" idx="4"/>
            </p:cNvCxnSpPr>
            <p:nvPr userDrawn="1"/>
          </p:nvCxnSpPr>
          <p:spPr>
            <a:xfrm flipH="1" flipV="1">
              <a:off x="11422079" y="5939173"/>
              <a:ext cx="271967" cy="91035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A62D7FA2-0EC2-4A54-BE42-44C27BF0F090}"/>
                </a:ext>
              </a:extLst>
            </p:cNvPr>
            <p:cNvCxnSpPr>
              <a:cxnSpLocks/>
              <a:stCxn id="162" idx="2"/>
              <a:endCxn id="147" idx="4"/>
            </p:cNvCxnSpPr>
            <p:nvPr userDrawn="1"/>
          </p:nvCxnSpPr>
          <p:spPr>
            <a:xfrm flipV="1">
              <a:off x="9994466" y="5678297"/>
              <a:ext cx="339634" cy="11471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AA4F23A0-6056-4A02-997B-D36D2B5B2F1E}"/>
                </a:ext>
              </a:extLst>
            </p:cNvPr>
            <p:cNvCxnSpPr>
              <a:cxnSpLocks/>
              <a:stCxn id="150" idx="2"/>
              <a:endCxn id="147" idx="6"/>
            </p:cNvCxnSpPr>
            <p:nvPr userDrawn="1"/>
          </p:nvCxnSpPr>
          <p:spPr>
            <a:xfrm flipV="1">
              <a:off x="8901623" y="5603601"/>
              <a:ext cx="1357780" cy="1079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4FE5CC08-9887-4BE7-B0F4-E8306DCD1A84}"/>
                </a:ext>
              </a:extLst>
            </p:cNvPr>
            <p:cNvCxnSpPr>
              <a:cxnSpLocks/>
              <a:stCxn id="150" idx="4"/>
            </p:cNvCxnSpPr>
            <p:nvPr userDrawn="1"/>
          </p:nvCxnSpPr>
          <p:spPr>
            <a:xfrm flipH="1">
              <a:off x="8785593" y="5786266"/>
              <a:ext cx="41334" cy="10424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1FFF8BCE-6CCB-483E-90C3-CF8770771674}"/>
                </a:ext>
              </a:extLst>
            </p:cNvPr>
            <p:cNvCxnSpPr>
              <a:cxnSpLocks/>
              <a:stCxn id="151" idx="3"/>
            </p:cNvCxnSpPr>
            <p:nvPr userDrawn="1"/>
          </p:nvCxnSpPr>
          <p:spPr>
            <a:xfrm>
              <a:off x="7413535" y="5883908"/>
              <a:ext cx="565475" cy="9587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5C62B022-52EF-42FB-A01D-8449A16414F5}"/>
                </a:ext>
              </a:extLst>
            </p:cNvPr>
            <p:cNvCxnSpPr>
              <a:cxnSpLocks/>
              <a:stCxn id="151" idx="2"/>
              <a:endCxn id="150" idx="6"/>
            </p:cNvCxnSpPr>
            <p:nvPr userDrawn="1"/>
          </p:nvCxnSpPr>
          <p:spPr>
            <a:xfrm flipV="1">
              <a:off x="7446352" y="5711570"/>
              <a:ext cx="1305879" cy="93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8109D186-B0FC-4E42-AF7E-CA05D1676E99}"/>
                </a:ext>
              </a:extLst>
            </p:cNvPr>
            <p:cNvCxnSpPr>
              <a:cxnSpLocks/>
              <a:stCxn id="156" idx="4"/>
              <a:endCxn id="151" idx="0"/>
            </p:cNvCxnSpPr>
            <p:nvPr userDrawn="1"/>
          </p:nvCxnSpPr>
          <p:spPr>
            <a:xfrm>
              <a:off x="7270464" y="4713764"/>
              <a:ext cx="63844" cy="9788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82A9EFED-3B59-44E0-BBD8-5B029509752F}"/>
                </a:ext>
              </a:extLst>
            </p:cNvPr>
            <p:cNvCxnSpPr>
              <a:cxnSpLocks/>
              <a:stCxn id="155" idx="3"/>
              <a:endCxn id="151" idx="7"/>
            </p:cNvCxnSpPr>
            <p:nvPr userDrawn="1"/>
          </p:nvCxnSpPr>
          <p:spPr>
            <a:xfrm>
              <a:off x="5682113" y="5075781"/>
              <a:ext cx="1572968" cy="6496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28FA5C67-3B3F-4363-8163-52654A4C0E85}"/>
                </a:ext>
              </a:extLst>
            </p:cNvPr>
            <p:cNvCxnSpPr>
              <a:cxnSpLocks/>
              <a:stCxn id="155" idx="2"/>
              <a:endCxn id="156" idx="6"/>
            </p:cNvCxnSpPr>
            <p:nvPr userDrawn="1"/>
          </p:nvCxnSpPr>
          <p:spPr>
            <a:xfrm flipV="1">
              <a:off x="5699103" y="4601720"/>
              <a:ext cx="1459318" cy="3900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C9F634F9-46E6-43C3-AACC-7846717EFFFC}"/>
                </a:ext>
              </a:extLst>
            </p:cNvPr>
            <p:cNvCxnSpPr>
              <a:cxnSpLocks/>
              <a:stCxn id="155" idx="1"/>
              <a:endCxn id="157" idx="4"/>
            </p:cNvCxnSpPr>
            <p:nvPr userDrawn="1"/>
          </p:nvCxnSpPr>
          <p:spPr>
            <a:xfrm flipV="1">
              <a:off x="5651680" y="3295922"/>
              <a:ext cx="956850" cy="162435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9E407357-6AA2-436F-8820-703F22FE2F1E}"/>
                </a:ext>
              </a:extLst>
            </p:cNvPr>
            <p:cNvCxnSpPr>
              <a:cxnSpLocks/>
              <a:stCxn id="153" idx="1"/>
              <a:endCxn id="157" idx="5"/>
            </p:cNvCxnSpPr>
            <p:nvPr userDrawn="1"/>
          </p:nvCxnSpPr>
          <p:spPr>
            <a:xfrm flipV="1">
              <a:off x="4477836" y="3274044"/>
              <a:ext cx="2077876" cy="177284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243ED58E-1BF5-4611-8E8C-AC8C9192C4E5}"/>
                </a:ext>
              </a:extLst>
            </p:cNvPr>
            <p:cNvCxnSpPr>
              <a:cxnSpLocks/>
              <a:stCxn id="153" idx="0"/>
              <a:endCxn id="154" idx="4"/>
            </p:cNvCxnSpPr>
            <p:nvPr userDrawn="1"/>
          </p:nvCxnSpPr>
          <p:spPr>
            <a:xfrm flipV="1">
              <a:off x="4430367" y="4043431"/>
              <a:ext cx="58508" cy="9715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3E5E9E1C-C166-4570-ABF1-3C31D744B687}"/>
                </a:ext>
              </a:extLst>
            </p:cNvPr>
            <p:cNvCxnSpPr>
              <a:cxnSpLocks/>
              <a:stCxn id="159" idx="0"/>
              <a:endCxn id="158" idx="4"/>
            </p:cNvCxnSpPr>
            <p:nvPr userDrawn="1"/>
          </p:nvCxnSpPr>
          <p:spPr>
            <a:xfrm flipV="1">
              <a:off x="2274960" y="3873481"/>
              <a:ext cx="236156" cy="115395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40D7E7D3-3A82-48B0-B861-6143303D001D}"/>
                </a:ext>
              </a:extLst>
            </p:cNvPr>
            <p:cNvCxnSpPr>
              <a:cxnSpLocks/>
              <a:stCxn id="187" idx="7"/>
              <a:endCxn id="158" idx="5"/>
            </p:cNvCxnSpPr>
            <p:nvPr userDrawn="1"/>
          </p:nvCxnSpPr>
          <p:spPr>
            <a:xfrm flipV="1">
              <a:off x="1153506" y="3840664"/>
              <a:ext cx="1278383" cy="71666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3AD4F134-8462-4C86-B7EC-C4F9765BC55A}"/>
                </a:ext>
              </a:extLst>
            </p:cNvPr>
            <p:cNvCxnSpPr>
              <a:cxnSpLocks/>
              <a:endCxn id="159" idx="6"/>
            </p:cNvCxnSpPr>
            <p:nvPr userDrawn="1"/>
          </p:nvCxnSpPr>
          <p:spPr>
            <a:xfrm flipV="1">
              <a:off x="1109306" y="5139476"/>
              <a:ext cx="1053610" cy="42045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A09DFC11-0459-4191-8092-01CF2FF696B5}"/>
                </a:ext>
              </a:extLst>
            </p:cNvPr>
            <p:cNvCxnSpPr>
              <a:cxnSpLocks/>
              <a:stCxn id="186" idx="5"/>
              <a:endCxn id="160" idx="6"/>
            </p:cNvCxnSpPr>
            <p:nvPr userDrawn="1"/>
          </p:nvCxnSpPr>
          <p:spPr>
            <a:xfrm>
              <a:off x="1094332" y="5702233"/>
              <a:ext cx="1771424" cy="47755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BED7E41B-B092-490F-B0E3-16DA3F812FD0}"/>
                </a:ext>
              </a:extLst>
            </p:cNvPr>
            <p:cNvCxnSpPr>
              <a:cxnSpLocks/>
              <a:endCxn id="160" idx="4"/>
            </p:cNvCxnSpPr>
            <p:nvPr userDrawn="1"/>
          </p:nvCxnSpPr>
          <p:spPr>
            <a:xfrm flipV="1">
              <a:off x="2739040" y="6254482"/>
              <a:ext cx="201412" cy="54393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B83225FC-EB05-4F81-9093-F182D7A25D2B}"/>
                </a:ext>
              </a:extLst>
            </p:cNvPr>
            <p:cNvCxnSpPr>
              <a:cxnSpLocks/>
              <a:stCxn id="160" idx="3"/>
            </p:cNvCxnSpPr>
            <p:nvPr userDrawn="1"/>
          </p:nvCxnSpPr>
          <p:spPr>
            <a:xfrm>
              <a:off x="2993271" y="6232605"/>
              <a:ext cx="836426" cy="56581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510C58C2-7623-4393-86D6-E47848C14C1C}"/>
                </a:ext>
              </a:extLst>
            </p:cNvPr>
            <p:cNvCxnSpPr>
              <a:cxnSpLocks/>
              <a:stCxn id="160" idx="3"/>
              <a:endCxn id="152" idx="6"/>
            </p:cNvCxnSpPr>
            <p:nvPr userDrawn="1"/>
          </p:nvCxnSpPr>
          <p:spPr>
            <a:xfrm flipV="1">
              <a:off x="2993270" y="6187800"/>
              <a:ext cx="1496920" cy="4480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D2129BA8-3618-4774-B4D6-16EA3693E6BC}"/>
                </a:ext>
              </a:extLst>
            </p:cNvPr>
            <p:cNvCxnSpPr>
              <a:cxnSpLocks/>
              <a:stCxn id="160" idx="1"/>
              <a:endCxn id="153" idx="5"/>
            </p:cNvCxnSpPr>
            <p:nvPr userDrawn="1"/>
          </p:nvCxnSpPr>
          <p:spPr>
            <a:xfrm flipV="1">
              <a:off x="2993270" y="5129624"/>
              <a:ext cx="1360178" cy="99734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45A7FC49-4454-4B65-9406-6A7FFA24A740}"/>
                </a:ext>
              </a:extLst>
            </p:cNvPr>
            <p:cNvCxnSpPr>
              <a:cxnSpLocks/>
              <a:stCxn id="159" idx="2"/>
              <a:endCxn id="153" idx="6"/>
            </p:cNvCxnSpPr>
            <p:nvPr userDrawn="1"/>
          </p:nvCxnSpPr>
          <p:spPr>
            <a:xfrm flipV="1">
              <a:off x="2387004" y="5073530"/>
              <a:ext cx="1955408" cy="659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B6A9FE50-AA52-4C16-9F12-807D87990E41}"/>
                </a:ext>
              </a:extLst>
            </p:cNvPr>
            <p:cNvCxnSpPr>
              <a:cxnSpLocks/>
              <a:stCxn id="158" idx="3"/>
              <a:endCxn id="153" idx="7"/>
            </p:cNvCxnSpPr>
            <p:nvPr userDrawn="1"/>
          </p:nvCxnSpPr>
          <p:spPr>
            <a:xfrm>
              <a:off x="2590343" y="3840664"/>
              <a:ext cx="1783930" cy="118539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22A69EAC-DA43-4F65-9936-9A32799C131F}"/>
                </a:ext>
              </a:extLst>
            </p:cNvPr>
            <p:cNvCxnSpPr>
              <a:cxnSpLocks/>
              <a:stCxn id="158" idx="2"/>
              <a:endCxn id="154" idx="6"/>
            </p:cNvCxnSpPr>
            <p:nvPr userDrawn="1"/>
          </p:nvCxnSpPr>
          <p:spPr>
            <a:xfrm>
              <a:off x="2623160" y="3761437"/>
              <a:ext cx="1780131" cy="14864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B9259B35-245D-4C18-9724-6921D8FA1105}"/>
                </a:ext>
              </a:extLst>
            </p:cNvPr>
            <p:cNvCxnSpPr>
              <a:cxnSpLocks/>
              <a:stCxn id="154" idx="1"/>
              <a:endCxn id="157" idx="6"/>
            </p:cNvCxnSpPr>
            <p:nvPr userDrawn="1"/>
          </p:nvCxnSpPr>
          <p:spPr>
            <a:xfrm flipV="1">
              <a:off x="4607055" y="3221226"/>
              <a:ext cx="1926779" cy="65221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E7A1B6C8-C3DE-468D-A737-18D8C2A4C922}"/>
                </a:ext>
              </a:extLst>
            </p:cNvPr>
            <p:cNvCxnSpPr>
              <a:cxnSpLocks/>
              <a:stCxn id="153" idx="2"/>
              <a:endCxn id="155" idx="6"/>
            </p:cNvCxnSpPr>
            <p:nvPr userDrawn="1"/>
          </p:nvCxnSpPr>
          <p:spPr>
            <a:xfrm flipV="1">
              <a:off x="4488872" y="5034766"/>
              <a:ext cx="990314" cy="6821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150537A9-2D9F-48D8-BD59-C5898BEBA838}"/>
                </a:ext>
              </a:extLst>
            </p:cNvPr>
            <p:cNvCxnSpPr>
              <a:cxnSpLocks/>
              <a:stCxn id="152" idx="1"/>
              <a:endCxn id="155" idx="5"/>
            </p:cNvCxnSpPr>
            <p:nvPr userDrawn="1"/>
          </p:nvCxnSpPr>
          <p:spPr>
            <a:xfrm flipV="1">
              <a:off x="4681461" y="5106214"/>
              <a:ext cx="845148" cy="100235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AB43C7C8-3746-418F-90FA-7A96DAB1FC14}"/>
                </a:ext>
              </a:extLst>
            </p:cNvPr>
            <p:cNvCxnSpPr>
              <a:cxnSpLocks/>
              <a:stCxn id="152" idx="3"/>
              <a:endCxn id="163" idx="1"/>
            </p:cNvCxnSpPr>
            <p:nvPr userDrawn="1"/>
          </p:nvCxnSpPr>
          <p:spPr>
            <a:xfrm>
              <a:off x="4681461" y="6267027"/>
              <a:ext cx="1470253" cy="56805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D4A2C4E6-B263-44A7-9A68-5CF0C2D966AB}"/>
                </a:ext>
              </a:extLst>
            </p:cNvPr>
            <p:cNvCxnSpPr>
              <a:cxnSpLocks/>
              <a:stCxn id="155" idx="4"/>
              <a:endCxn id="163" idx="2"/>
            </p:cNvCxnSpPr>
            <p:nvPr userDrawn="1"/>
          </p:nvCxnSpPr>
          <p:spPr>
            <a:xfrm>
              <a:off x="5610665" y="5123204"/>
              <a:ext cx="652864" cy="171292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2C6B7800-CED1-4BA7-87E6-51F11A328BB7}"/>
                </a:ext>
              </a:extLst>
            </p:cNvPr>
            <p:cNvCxnSpPr>
              <a:cxnSpLocks/>
              <a:stCxn id="151" idx="5"/>
              <a:endCxn id="163" idx="0"/>
            </p:cNvCxnSpPr>
            <p:nvPr userDrawn="1"/>
          </p:nvCxnSpPr>
          <p:spPr>
            <a:xfrm flipH="1">
              <a:off x="6375345" y="5883908"/>
              <a:ext cx="879736" cy="95325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A6488D0B-2F30-41A1-BE05-78F6BBA0431E}"/>
                </a:ext>
              </a:extLst>
            </p:cNvPr>
            <p:cNvCxnSpPr>
              <a:cxnSpLocks/>
              <a:stCxn id="152" idx="7"/>
              <a:endCxn id="153" idx="3"/>
            </p:cNvCxnSpPr>
            <p:nvPr userDrawn="1"/>
          </p:nvCxnSpPr>
          <p:spPr>
            <a:xfrm flipH="1" flipV="1">
              <a:off x="4457011" y="5150449"/>
              <a:ext cx="65996" cy="95812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941AC601-F893-4833-B52B-637204D6D7C2}"/>
                </a:ext>
              </a:extLst>
            </p:cNvPr>
            <p:cNvCxnSpPr>
              <a:cxnSpLocks/>
              <a:stCxn id="150" idx="7"/>
              <a:endCxn id="156" idx="3"/>
            </p:cNvCxnSpPr>
            <p:nvPr userDrawn="1"/>
          </p:nvCxnSpPr>
          <p:spPr>
            <a:xfrm flipH="1" flipV="1">
              <a:off x="7349691" y="4680947"/>
              <a:ext cx="1424418" cy="9778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84555B86-ACC4-4CA3-862E-D5BCBE099CE1}"/>
                </a:ext>
              </a:extLst>
            </p:cNvPr>
            <p:cNvCxnSpPr>
              <a:cxnSpLocks/>
              <a:endCxn id="152" idx="4"/>
            </p:cNvCxnSpPr>
            <p:nvPr userDrawn="1"/>
          </p:nvCxnSpPr>
          <p:spPr>
            <a:xfrm flipV="1">
              <a:off x="4489041" y="6299844"/>
              <a:ext cx="113193" cy="54614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2F74C763-6E41-473E-B2ED-73DB004F6E45}"/>
                </a:ext>
              </a:extLst>
            </p:cNvPr>
            <p:cNvCxnSpPr>
              <a:cxnSpLocks/>
              <a:stCxn id="160" idx="7"/>
              <a:endCxn id="159" idx="4"/>
            </p:cNvCxnSpPr>
            <p:nvPr userDrawn="1"/>
          </p:nvCxnSpPr>
          <p:spPr>
            <a:xfrm flipH="1" flipV="1">
              <a:off x="2274960" y="5251520"/>
              <a:ext cx="612674" cy="87544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146" name="Oval 145">
              <a:extLst>
                <a:ext uri="{FF2B5EF4-FFF2-40B4-BE49-F238E27FC236}">
                  <a16:creationId xmlns:a16="http://schemas.microsoft.com/office/drawing/2014/main" id="{D6392FD1-9045-48BB-93C2-0BEAD8050153}"/>
                </a:ext>
              </a:extLst>
            </p:cNvPr>
            <p:cNvSpPr/>
            <p:nvPr userDrawn="1"/>
          </p:nvSpPr>
          <p:spPr>
            <a:xfrm flipH="1">
              <a:off x="11304001" y="5703017"/>
              <a:ext cx="236156" cy="236156"/>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Oval 146">
              <a:extLst>
                <a:ext uri="{FF2B5EF4-FFF2-40B4-BE49-F238E27FC236}">
                  <a16:creationId xmlns:a16="http://schemas.microsoft.com/office/drawing/2014/main" id="{74A5893B-84F8-48B5-A1E8-610605AB0C0D}"/>
                </a:ext>
              </a:extLst>
            </p:cNvPr>
            <p:cNvSpPr>
              <a:spLocks noChangeAspect="1"/>
            </p:cNvSpPr>
            <p:nvPr userDrawn="1"/>
          </p:nvSpPr>
          <p:spPr>
            <a:xfrm flipH="1">
              <a:off x="10259403" y="5528905"/>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Oval 147">
              <a:extLst>
                <a:ext uri="{FF2B5EF4-FFF2-40B4-BE49-F238E27FC236}">
                  <a16:creationId xmlns:a16="http://schemas.microsoft.com/office/drawing/2014/main" id="{017DEC8B-A91A-42CD-A61B-ABECDB443C1C}"/>
                </a:ext>
              </a:extLst>
            </p:cNvPr>
            <p:cNvSpPr/>
            <p:nvPr userDrawn="1"/>
          </p:nvSpPr>
          <p:spPr>
            <a:xfrm flipH="1">
              <a:off x="10291530" y="416373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Oval 148">
              <a:extLst>
                <a:ext uri="{FF2B5EF4-FFF2-40B4-BE49-F238E27FC236}">
                  <a16:creationId xmlns:a16="http://schemas.microsoft.com/office/drawing/2014/main" id="{6169EE61-E3F3-4AF1-8653-16D944AC2A4C}"/>
                </a:ext>
              </a:extLst>
            </p:cNvPr>
            <p:cNvSpPr/>
            <p:nvPr userDrawn="1"/>
          </p:nvSpPr>
          <p:spPr>
            <a:xfrm flipH="1">
              <a:off x="8727293" y="439521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Oval 149">
              <a:extLst>
                <a:ext uri="{FF2B5EF4-FFF2-40B4-BE49-F238E27FC236}">
                  <a16:creationId xmlns:a16="http://schemas.microsoft.com/office/drawing/2014/main" id="{32A5BDA8-87C7-4369-A70E-6CA51AD0ABB9}"/>
                </a:ext>
              </a:extLst>
            </p:cNvPr>
            <p:cNvSpPr>
              <a:spLocks noChangeAspect="1"/>
            </p:cNvSpPr>
            <p:nvPr userDrawn="1"/>
          </p:nvSpPr>
          <p:spPr>
            <a:xfrm flipH="1">
              <a:off x="8752231" y="5636874"/>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Oval 150">
              <a:extLst>
                <a:ext uri="{FF2B5EF4-FFF2-40B4-BE49-F238E27FC236}">
                  <a16:creationId xmlns:a16="http://schemas.microsoft.com/office/drawing/2014/main" id="{8FA253E1-5A05-458A-B2DB-1497A0F51A72}"/>
                </a:ext>
              </a:extLst>
            </p:cNvPr>
            <p:cNvSpPr/>
            <p:nvPr userDrawn="1"/>
          </p:nvSpPr>
          <p:spPr>
            <a:xfrm flipH="1">
              <a:off x="7222264" y="5692637"/>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Oval 151">
              <a:extLst>
                <a:ext uri="{FF2B5EF4-FFF2-40B4-BE49-F238E27FC236}">
                  <a16:creationId xmlns:a16="http://schemas.microsoft.com/office/drawing/2014/main" id="{6A82F371-5327-441C-83EB-7FD884947BA9}"/>
                </a:ext>
              </a:extLst>
            </p:cNvPr>
            <p:cNvSpPr/>
            <p:nvPr userDrawn="1"/>
          </p:nvSpPr>
          <p:spPr>
            <a:xfrm flipH="1">
              <a:off x="4490190" y="607575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Oval 152">
              <a:extLst>
                <a:ext uri="{FF2B5EF4-FFF2-40B4-BE49-F238E27FC236}">
                  <a16:creationId xmlns:a16="http://schemas.microsoft.com/office/drawing/2014/main" id="{6D0D9368-C5CE-43B2-AC02-81744DFFF67C}"/>
                </a:ext>
              </a:extLst>
            </p:cNvPr>
            <p:cNvSpPr>
              <a:spLocks noChangeAspect="1"/>
            </p:cNvSpPr>
            <p:nvPr userDrawn="1"/>
          </p:nvSpPr>
          <p:spPr>
            <a:xfrm rot="682168" flipH="1">
              <a:off x="4340946" y="5013559"/>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Oval 153">
              <a:extLst>
                <a:ext uri="{FF2B5EF4-FFF2-40B4-BE49-F238E27FC236}">
                  <a16:creationId xmlns:a16="http://schemas.microsoft.com/office/drawing/2014/main" id="{0DF74E1D-370D-442F-BBAA-D960BE08419F}"/>
                </a:ext>
              </a:extLst>
            </p:cNvPr>
            <p:cNvSpPr/>
            <p:nvPr userDrawn="1"/>
          </p:nvSpPr>
          <p:spPr>
            <a:xfrm rot="738506" flipH="1">
              <a:off x="4400716" y="3821918"/>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Oval 154">
              <a:extLst>
                <a:ext uri="{FF2B5EF4-FFF2-40B4-BE49-F238E27FC236}">
                  <a16:creationId xmlns:a16="http://schemas.microsoft.com/office/drawing/2014/main" id="{192EBC37-A56F-4DCF-8046-CCD35AFEF199}"/>
                </a:ext>
              </a:extLst>
            </p:cNvPr>
            <p:cNvSpPr/>
            <p:nvPr userDrawn="1"/>
          </p:nvSpPr>
          <p:spPr>
            <a:xfrm rot="20935587" flipH="1">
              <a:off x="5477100" y="4901202"/>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Oval 155">
              <a:extLst>
                <a:ext uri="{FF2B5EF4-FFF2-40B4-BE49-F238E27FC236}">
                  <a16:creationId xmlns:a16="http://schemas.microsoft.com/office/drawing/2014/main" id="{76BE6139-F9FD-4B62-BED5-C04A98F19700}"/>
                </a:ext>
              </a:extLst>
            </p:cNvPr>
            <p:cNvSpPr/>
            <p:nvPr userDrawn="1"/>
          </p:nvSpPr>
          <p:spPr>
            <a:xfrm flipH="1">
              <a:off x="7158420" y="448967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Oval 156">
              <a:extLst>
                <a:ext uri="{FF2B5EF4-FFF2-40B4-BE49-F238E27FC236}">
                  <a16:creationId xmlns:a16="http://schemas.microsoft.com/office/drawing/2014/main" id="{E751D85A-A524-4910-B61D-3E1D10DB1F79}"/>
                </a:ext>
              </a:extLst>
            </p:cNvPr>
            <p:cNvSpPr>
              <a:spLocks noChangeAspect="1"/>
            </p:cNvSpPr>
            <p:nvPr userDrawn="1"/>
          </p:nvSpPr>
          <p:spPr>
            <a:xfrm flipH="1">
              <a:off x="6533834" y="314653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Oval 157">
              <a:extLst>
                <a:ext uri="{FF2B5EF4-FFF2-40B4-BE49-F238E27FC236}">
                  <a16:creationId xmlns:a16="http://schemas.microsoft.com/office/drawing/2014/main" id="{FB27D89B-5F87-4F01-ADC2-F41774A0CE35}"/>
                </a:ext>
              </a:extLst>
            </p:cNvPr>
            <p:cNvSpPr/>
            <p:nvPr userDrawn="1"/>
          </p:nvSpPr>
          <p:spPr>
            <a:xfrm flipH="1">
              <a:off x="2399072" y="3649393"/>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Oval 158">
              <a:extLst>
                <a:ext uri="{FF2B5EF4-FFF2-40B4-BE49-F238E27FC236}">
                  <a16:creationId xmlns:a16="http://schemas.microsoft.com/office/drawing/2014/main" id="{ED270F7E-310A-4AC0-A3BE-8D7303B224D9}"/>
                </a:ext>
              </a:extLst>
            </p:cNvPr>
            <p:cNvSpPr/>
            <p:nvPr userDrawn="1"/>
          </p:nvSpPr>
          <p:spPr>
            <a:xfrm flipH="1">
              <a:off x="2162916" y="5027432"/>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Oval 159">
              <a:extLst>
                <a:ext uri="{FF2B5EF4-FFF2-40B4-BE49-F238E27FC236}">
                  <a16:creationId xmlns:a16="http://schemas.microsoft.com/office/drawing/2014/main" id="{D76AA8B9-E108-404F-AB2E-A91C556E1660}"/>
                </a:ext>
              </a:extLst>
            </p:cNvPr>
            <p:cNvSpPr>
              <a:spLocks noChangeAspect="1"/>
            </p:cNvSpPr>
            <p:nvPr userDrawn="1"/>
          </p:nvSpPr>
          <p:spPr>
            <a:xfrm flipH="1">
              <a:off x="2865756" y="610509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Oval 160">
              <a:extLst>
                <a:ext uri="{FF2B5EF4-FFF2-40B4-BE49-F238E27FC236}">
                  <a16:creationId xmlns:a16="http://schemas.microsoft.com/office/drawing/2014/main" id="{3B11DC06-FEB0-47F2-9896-E3228EDC5D14}"/>
                </a:ext>
              </a:extLst>
            </p:cNvPr>
            <p:cNvSpPr>
              <a:spLocks noChangeAspect="1"/>
            </p:cNvSpPr>
            <p:nvPr userDrawn="1"/>
          </p:nvSpPr>
          <p:spPr>
            <a:xfrm flipH="1">
              <a:off x="11489475" y="4550799"/>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Chord 161">
              <a:extLst>
                <a:ext uri="{FF2B5EF4-FFF2-40B4-BE49-F238E27FC236}">
                  <a16:creationId xmlns:a16="http://schemas.microsoft.com/office/drawing/2014/main" id="{164BA7C1-A6CD-4257-B87D-703B53F710A4}"/>
                </a:ext>
              </a:extLst>
            </p:cNvPr>
            <p:cNvSpPr>
              <a:spLocks noChangeAspect="1"/>
            </p:cNvSpPr>
            <p:nvPr userDrawn="1"/>
          </p:nvSpPr>
          <p:spPr>
            <a:xfrm flipH="1">
              <a:off x="9919813" y="6746029"/>
              <a:ext cx="149392" cy="149392"/>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Chord 162">
              <a:extLst>
                <a:ext uri="{FF2B5EF4-FFF2-40B4-BE49-F238E27FC236}">
                  <a16:creationId xmlns:a16="http://schemas.microsoft.com/office/drawing/2014/main" id="{F8B12F72-0FCF-4F5B-8CC0-E2D1C964BB5D}"/>
                </a:ext>
              </a:extLst>
            </p:cNvPr>
            <p:cNvSpPr>
              <a:spLocks noChangeAspect="1"/>
            </p:cNvSpPr>
            <p:nvPr userDrawn="1"/>
          </p:nvSpPr>
          <p:spPr>
            <a:xfrm flipH="1">
              <a:off x="6151551" y="6717004"/>
              <a:ext cx="224088" cy="224088"/>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4" name="Straight Connector 163">
              <a:extLst>
                <a:ext uri="{FF2B5EF4-FFF2-40B4-BE49-F238E27FC236}">
                  <a16:creationId xmlns:a16="http://schemas.microsoft.com/office/drawing/2014/main" id="{4802769C-D9C1-4BE6-9398-C7049A9A6CE4}"/>
                </a:ext>
              </a:extLst>
            </p:cNvPr>
            <p:cNvCxnSpPr>
              <a:cxnSpLocks/>
              <a:stCxn id="162" idx="1"/>
              <a:endCxn id="150" idx="3"/>
            </p:cNvCxnSpPr>
            <p:nvPr userDrawn="1"/>
          </p:nvCxnSpPr>
          <p:spPr>
            <a:xfrm flipH="1" flipV="1">
              <a:off x="8879746" y="5764388"/>
              <a:ext cx="1040177" cy="106036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F9021708-D294-4A2C-8E5D-81F2E2E6C893}"/>
                </a:ext>
              </a:extLst>
            </p:cNvPr>
            <p:cNvCxnSpPr>
              <a:cxnSpLocks/>
              <a:stCxn id="184" idx="6"/>
              <a:endCxn id="158" idx="6"/>
            </p:cNvCxnSpPr>
            <p:nvPr userDrawn="1"/>
          </p:nvCxnSpPr>
          <p:spPr>
            <a:xfrm>
              <a:off x="1249806" y="3691601"/>
              <a:ext cx="1149266" cy="698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D551B6A5-E491-4F1C-8FFE-F56972DAA980}"/>
                </a:ext>
              </a:extLst>
            </p:cNvPr>
            <p:cNvCxnSpPr>
              <a:cxnSpLocks/>
              <a:stCxn id="181" idx="4"/>
              <a:endCxn id="187" idx="1"/>
            </p:cNvCxnSpPr>
            <p:nvPr userDrawn="1"/>
          </p:nvCxnSpPr>
          <p:spPr>
            <a:xfrm>
              <a:off x="181389" y="3694736"/>
              <a:ext cx="833340" cy="86259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FF3D83DD-26DF-4E65-8316-A5CE359963B8}"/>
                </a:ext>
              </a:extLst>
            </p:cNvPr>
            <p:cNvCxnSpPr>
              <a:cxnSpLocks/>
              <a:stCxn id="187" idx="4"/>
              <a:endCxn id="186" idx="0"/>
            </p:cNvCxnSpPr>
            <p:nvPr userDrawn="1"/>
          </p:nvCxnSpPr>
          <p:spPr>
            <a:xfrm flipH="1">
              <a:off x="990250" y="4724846"/>
              <a:ext cx="93868" cy="726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715B13BE-94B4-4BAC-90E4-DE1DD061E339}"/>
                </a:ext>
              </a:extLst>
            </p:cNvPr>
            <p:cNvCxnSpPr>
              <a:cxnSpLocks/>
              <a:stCxn id="185" idx="3"/>
            </p:cNvCxnSpPr>
            <p:nvPr userDrawn="1"/>
          </p:nvCxnSpPr>
          <p:spPr>
            <a:xfrm flipH="1">
              <a:off x="994391" y="6664731"/>
              <a:ext cx="195332" cy="1932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3D8A94D2-B5DF-46AE-8F07-89C75A8D49DD}"/>
                </a:ext>
              </a:extLst>
            </p:cNvPr>
            <p:cNvCxnSpPr>
              <a:cxnSpLocks/>
              <a:stCxn id="185" idx="0"/>
              <a:endCxn id="186" idx="4"/>
            </p:cNvCxnSpPr>
            <p:nvPr userDrawn="1"/>
          </p:nvCxnSpPr>
          <p:spPr>
            <a:xfrm flipH="1" flipV="1">
              <a:off x="990250" y="5745345"/>
              <a:ext cx="303555" cy="66811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F195AC21-3617-444E-9A01-1AAA2815269B}"/>
                </a:ext>
              </a:extLst>
            </p:cNvPr>
            <p:cNvCxnSpPr>
              <a:cxnSpLocks/>
              <a:stCxn id="195" idx="1"/>
              <a:endCxn id="181" idx="3"/>
            </p:cNvCxnSpPr>
            <p:nvPr userDrawn="1"/>
          </p:nvCxnSpPr>
          <p:spPr>
            <a:xfrm flipV="1">
              <a:off x="7025" y="3684478"/>
              <a:ext cx="62174" cy="103962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205F6D37-5470-4028-9436-7209A75512E1}"/>
                </a:ext>
              </a:extLst>
            </p:cNvPr>
            <p:cNvCxnSpPr>
              <a:cxnSpLocks/>
              <a:stCxn id="186" idx="2"/>
              <a:endCxn id="195" idx="0"/>
            </p:cNvCxnSpPr>
            <p:nvPr userDrawn="1"/>
          </p:nvCxnSpPr>
          <p:spPr>
            <a:xfrm flipH="1" flipV="1">
              <a:off x="4947" y="4947737"/>
              <a:ext cx="838109" cy="65041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5382E231-E3E8-4E16-9000-D7655E2D376E}"/>
                </a:ext>
              </a:extLst>
            </p:cNvPr>
            <p:cNvCxnSpPr>
              <a:cxnSpLocks/>
              <a:stCxn id="185" idx="1"/>
            </p:cNvCxnSpPr>
            <p:nvPr userDrawn="1"/>
          </p:nvCxnSpPr>
          <p:spPr>
            <a:xfrm flipH="1">
              <a:off x="0" y="6456567"/>
              <a:ext cx="1189723" cy="19055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FCA97133-B217-40DF-A1D2-2D165304B25E}"/>
                </a:ext>
              </a:extLst>
            </p:cNvPr>
            <p:cNvCxnSpPr>
              <a:cxnSpLocks/>
              <a:stCxn id="158" idx="1"/>
              <a:endCxn id="65" idx="0"/>
            </p:cNvCxnSpPr>
            <p:nvPr userDrawn="1"/>
          </p:nvCxnSpPr>
          <p:spPr>
            <a:xfrm flipV="1">
              <a:off x="2590343" y="2989715"/>
              <a:ext cx="770893" cy="69249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6E149D75-E84A-4494-BFCB-51C292A77F56}"/>
                </a:ext>
              </a:extLst>
            </p:cNvPr>
            <p:cNvCxnSpPr>
              <a:cxnSpLocks/>
              <a:stCxn id="183" idx="6"/>
              <a:endCxn id="182" idx="2"/>
            </p:cNvCxnSpPr>
            <p:nvPr userDrawn="1"/>
          </p:nvCxnSpPr>
          <p:spPr>
            <a:xfrm>
              <a:off x="683818" y="2689233"/>
              <a:ext cx="1046792" cy="26097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6F290C8B-C344-4CA5-9C78-976651E7C62E}"/>
                </a:ext>
              </a:extLst>
            </p:cNvPr>
            <p:cNvCxnSpPr>
              <a:cxnSpLocks/>
              <a:stCxn id="181" idx="7"/>
              <a:endCxn id="183" idx="3"/>
            </p:cNvCxnSpPr>
            <p:nvPr userDrawn="1"/>
          </p:nvCxnSpPr>
          <p:spPr>
            <a:xfrm flipV="1">
              <a:off x="206155" y="2793315"/>
              <a:ext cx="226387" cy="63057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005B6568-DE50-4CA6-9732-D27F78215026}"/>
                </a:ext>
              </a:extLst>
            </p:cNvPr>
            <p:cNvCxnSpPr>
              <a:cxnSpLocks/>
              <a:stCxn id="181" idx="5"/>
              <a:endCxn id="184" idx="2"/>
            </p:cNvCxnSpPr>
            <p:nvPr userDrawn="1"/>
          </p:nvCxnSpPr>
          <p:spPr>
            <a:xfrm>
              <a:off x="267973" y="3622660"/>
              <a:ext cx="785574" cy="6894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EA39E2CF-92C6-4465-85B1-50468F8B20D9}"/>
                </a:ext>
              </a:extLst>
            </p:cNvPr>
            <p:cNvCxnSpPr>
              <a:cxnSpLocks/>
              <a:stCxn id="182" idx="3"/>
              <a:endCxn id="184" idx="7"/>
            </p:cNvCxnSpPr>
            <p:nvPr userDrawn="1"/>
          </p:nvCxnSpPr>
          <p:spPr>
            <a:xfrm flipH="1">
              <a:off x="1221065" y="3059892"/>
              <a:ext cx="554979" cy="56232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5E4972A8-F985-4732-81CD-07ECEEE6DC1C}"/>
                </a:ext>
              </a:extLst>
            </p:cNvPr>
            <p:cNvCxnSpPr>
              <a:cxnSpLocks/>
              <a:stCxn id="184" idx="4"/>
              <a:endCxn id="187" idx="0"/>
            </p:cNvCxnSpPr>
            <p:nvPr userDrawn="1"/>
          </p:nvCxnSpPr>
          <p:spPr>
            <a:xfrm flipH="1">
              <a:off x="1084118" y="3789730"/>
              <a:ext cx="67559" cy="73885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613DAC1A-194E-4AAB-85F9-1456DF72A876}"/>
                </a:ext>
              </a:extLst>
            </p:cNvPr>
            <p:cNvCxnSpPr>
              <a:cxnSpLocks/>
              <a:stCxn id="160" idx="2"/>
              <a:endCxn id="185" idx="2"/>
            </p:cNvCxnSpPr>
            <p:nvPr userDrawn="1"/>
          </p:nvCxnSpPr>
          <p:spPr>
            <a:xfrm flipH="1">
              <a:off x="1146611" y="6179786"/>
              <a:ext cx="1868537" cy="38086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B825BC29-DEF3-41A7-BF53-FD9085FC4E61}"/>
                </a:ext>
              </a:extLst>
            </p:cNvPr>
            <p:cNvCxnSpPr>
              <a:cxnSpLocks/>
              <a:endCxn id="185" idx="5"/>
            </p:cNvCxnSpPr>
            <p:nvPr userDrawn="1"/>
          </p:nvCxnSpPr>
          <p:spPr>
            <a:xfrm flipH="1" flipV="1">
              <a:off x="1397887" y="6664731"/>
              <a:ext cx="704210" cy="27636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181" name="Oval 180">
              <a:extLst>
                <a:ext uri="{FF2B5EF4-FFF2-40B4-BE49-F238E27FC236}">
                  <a16:creationId xmlns:a16="http://schemas.microsoft.com/office/drawing/2014/main" id="{88CEC832-4F52-4CBB-9B58-CA81782A806E}"/>
                </a:ext>
              </a:extLst>
            </p:cNvPr>
            <p:cNvSpPr/>
            <p:nvPr userDrawn="1"/>
          </p:nvSpPr>
          <p:spPr>
            <a:xfrm rot="20563470">
              <a:off x="-9517" y="3406988"/>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 name="Oval 181">
              <a:extLst>
                <a:ext uri="{FF2B5EF4-FFF2-40B4-BE49-F238E27FC236}">
                  <a16:creationId xmlns:a16="http://schemas.microsoft.com/office/drawing/2014/main" id="{75123150-2F10-4BC4-914B-7927A0C1A3E6}"/>
                </a:ext>
              </a:extLst>
            </p:cNvPr>
            <p:cNvSpPr/>
            <p:nvPr userDrawn="1"/>
          </p:nvSpPr>
          <p:spPr>
            <a:xfrm>
              <a:off x="1730610" y="2795084"/>
              <a:ext cx="310242" cy="31024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Oval 182">
              <a:extLst>
                <a:ext uri="{FF2B5EF4-FFF2-40B4-BE49-F238E27FC236}">
                  <a16:creationId xmlns:a16="http://schemas.microsoft.com/office/drawing/2014/main" id="{523799C1-0503-4F71-B3FF-55AE5D3CD045}"/>
                </a:ext>
              </a:extLst>
            </p:cNvPr>
            <p:cNvSpPr/>
            <p:nvPr userDrawn="1"/>
          </p:nvSpPr>
          <p:spPr>
            <a:xfrm>
              <a:off x="389430" y="2542039"/>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Oval 183">
              <a:extLst>
                <a:ext uri="{FF2B5EF4-FFF2-40B4-BE49-F238E27FC236}">
                  <a16:creationId xmlns:a16="http://schemas.microsoft.com/office/drawing/2014/main" id="{9919265B-C5BA-48EA-85C5-7968387D7843}"/>
                </a:ext>
              </a:extLst>
            </p:cNvPr>
            <p:cNvSpPr>
              <a:spLocks noChangeAspect="1"/>
            </p:cNvSpPr>
            <p:nvPr userDrawn="1"/>
          </p:nvSpPr>
          <p:spPr>
            <a:xfrm>
              <a:off x="1053547" y="3593471"/>
              <a:ext cx="196259" cy="196259"/>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Oval 184">
              <a:extLst>
                <a:ext uri="{FF2B5EF4-FFF2-40B4-BE49-F238E27FC236}">
                  <a16:creationId xmlns:a16="http://schemas.microsoft.com/office/drawing/2014/main" id="{C21B4C3C-F660-4265-B3FA-A1CB00AFAB3F}"/>
                </a:ext>
              </a:extLst>
            </p:cNvPr>
            <p:cNvSpPr>
              <a:spLocks noChangeAspect="1"/>
            </p:cNvSpPr>
            <p:nvPr userDrawn="1"/>
          </p:nvSpPr>
          <p:spPr>
            <a:xfrm>
              <a:off x="1146611" y="6413455"/>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 name="Oval 185">
              <a:extLst>
                <a:ext uri="{FF2B5EF4-FFF2-40B4-BE49-F238E27FC236}">
                  <a16:creationId xmlns:a16="http://schemas.microsoft.com/office/drawing/2014/main" id="{642B8F1A-0768-470A-A68A-DD9E149866F1}"/>
                </a:ext>
              </a:extLst>
            </p:cNvPr>
            <p:cNvSpPr>
              <a:spLocks noChangeAspect="1"/>
            </p:cNvSpPr>
            <p:nvPr userDrawn="1"/>
          </p:nvSpPr>
          <p:spPr>
            <a:xfrm>
              <a:off x="843056" y="5450957"/>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Oval 186">
              <a:extLst>
                <a:ext uri="{FF2B5EF4-FFF2-40B4-BE49-F238E27FC236}">
                  <a16:creationId xmlns:a16="http://schemas.microsoft.com/office/drawing/2014/main" id="{7EF51067-F1C5-433F-8771-1BAFEAA1E36B}"/>
                </a:ext>
              </a:extLst>
            </p:cNvPr>
            <p:cNvSpPr>
              <a:spLocks noChangeAspect="1"/>
            </p:cNvSpPr>
            <p:nvPr userDrawn="1"/>
          </p:nvSpPr>
          <p:spPr>
            <a:xfrm>
              <a:off x="985988" y="4528587"/>
              <a:ext cx="196259" cy="196259"/>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8" name="Straight Connector 187">
              <a:extLst>
                <a:ext uri="{FF2B5EF4-FFF2-40B4-BE49-F238E27FC236}">
                  <a16:creationId xmlns:a16="http://schemas.microsoft.com/office/drawing/2014/main" id="{504EA11B-11BC-4159-82E0-D8D63F7F627C}"/>
                </a:ext>
              </a:extLst>
            </p:cNvPr>
            <p:cNvCxnSpPr>
              <a:cxnSpLocks/>
              <a:stCxn id="187" idx="3"/>
            </p:cNvCxnSpPr>
            <p:nvPr userDrawn="1"/>
          </p:nvCxnSpPr>
          <p:spPr>
            <a:xfrm flipH="1">
              <a:off x="125106" y="4696105"/>
              <a:ext cx="889623" cy="16285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83DFA702-7AE3-4B71-BBEE-75FAEDDBE33C}"/>
                </a:ext>
              </a:extLst>
            </p:cNvPr>
            <p:cNvCxnSpPr>
              <a:cxnSpLocks/>
              <a:stCxn id="183" idx="4"/>
              <a:endCxn id="184" idx="1"/>
            </p:cNvCxnSpPr>
            <p:nvPr userDrawn="1"/>
          </p:nvCxnSpPr>
          <p:spPr>
            <a:xfrm>
              <a:off x="536624" y="2836427"/>
              <a:ext cx="545664" cy="78578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190" name="Oval 189">
              <a:extLst>
                <a:ext uri="{FF2B5EF4-FFF2-40B4-BE49-F238E27FC236}">
                  <a16:creationId xmlns:a16="http://schemas.microsoft.com/office/drawing/2014/main" id="{63AD05E3-9842-4CBB-A46A-59D354155606}"/>
                </a:ext>
              </a:extLst>
            </p:cNvPr>
            <p:cNvSpPr>
              <a:spLocks noChangeAspect="1"/>
            </p:cNvSpPr>
            <p:nvPr userDrawn="1"/>
          </p:nvSpPr>
          <p:spPr>
            <a:xfrm>
              <a:off x="4972557" y="2874980"/>
              <a:ext cx="196259" cy="196259"/>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1" name="Straight Connector 190">
              <a:extLst>
                <a:ext uri="{FF2B5EF4-FFF2-40B4-BE49-F238E27FC236}">
                  <a16:creationId xmlns:a16="http://schemas.microsoft.com/office/drawing/2014/main" id="{C6EE767E-47D9-42B0-8333-596DA589E780}"/>
                </a:ext>
              </a:extLst>
            </p:cNvPr>
            <p:cNvCxnSpPr>
              <a:cxnSpLocks/>
              <a:stCxn id="190" idx="3"/>
              <a:endCxn id="154" idx="0"/>
            </p:cNvCxnSpPr>
            <p:nvPr userDrawn="1"/>
          </p:nvCxnSpPr>
          <p:spPr>
            <a:xfrm flipH="1">
              <a:off x="4536645" y="3042498"/>
              <a:ext cx="464653" cy="78199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BDD5FDA8-E86D-4328-978E-B577F68D00E6}"/>
                </a:ext>
              </a:extLst>
            </p:cNvPr>
            <p:cNvCxnSpPr>
              <a:cxnSpLocks/>
              <a:stCxn id="190" idx="2"/>
              <a:endCxn id="65" idx="6"/>
            </p:cNvCxnSpPr>
            <p:nvPr userDrawn="1"/>
          </p:nvCxnSpPr>
          <p:spPr>
            <a:xfrm flipH="1" flipV="1">
              <a:off x="3501498" y="2915999"/>
              <a:ext cx="1471059" cy="57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EF264F46-E2D4-4A35-88F3-E43528E60738}"/>
                </a:ext>
              </a:extLst>
            </p:cNvPr>
            <p:cNvCxnSpPr>
              <a:cxnSpLocks/>
              <a:stCxn id="183" idx="7"/>
              <a:endCxn id="67" idx="1"/>
            </p:cNvCxnSpPr>
            <p:nvPr userDrawn="1"/>
          </p:nvCxnSpPr>
          <p:spPr>
            <a:xfrm flipV="1">
              <a:off x="640706" y="1905029"/>
              <a:ext cx="785344" cy="68012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a:extLst>
                <a:ext uri="{FF2B5EF4-FFF2-40B4-BE49-F238E27FC236}">
                  <a16:creationId xmlns:a16="http://schemas.microsoft.com/office/drawing/2014/main" id="{BEF86C4E-FD56-424C-91C5-659F17251E60}"/>
                </a:ext>
              </a:extLst>
            </p:cNvPr>
            <p:cNvCxnSpPr>
              <a:cxnSpLocks/>
              <a:endCxn id="183" idx="1"/>
            </p:cNvCxnSpPr>
            <p:nvPr userDrawn="1"/>
          </p:nvCxnSpPr>
          <p:spPr>
            <a:xfrm>
              <a:off x="-60734" y="2344833"/>
              <a:ext cx="493276" cy="24031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195" name="Chord 194">
              <a:extLst>
                <a:ext uri="{FF2B5EF4-FFF2-40B4-BE49-F238E27FC236}">
                  <a16:creationId xmlns:a16="http://schemas.microsoft.com/office/drawing/2014/main" id="{8E10AFBA-D486-47E0-892D-C0621A28346C}"/>
                </a:ext>
              </a:extLst>
            </p:cNvPr>
            <p:cNvSpPr>
              <a:spLocks noChangeAspect="1"/>
            </p:cNvSpPr>
            <p:nvPr userDrawn="1"/>
          </p:nvSpPr>
          <p:spPr>
            <a:xfrm rot="5400000" flipH="1">
              <a:off x="-98982" y="4723943"/>
              <a:ext cx="224088" cy="224088"/>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6" name="Straight Connector 195">
              <a:extLst>
                <a:ext uri="{FF2B5EF4-FFF2-40B4-BE49-F238E27FC236}">
                  <a16:creationId xmlns:a16="http://schemas.microsoft.com/office/drawing/2014/main" id="{AC5F7B71-AF61-44CB-B68A-1094F3A4CD64}"/>
                </a:ext>
              </a:extLst>
            </p:cNvPr>
            <p:cNvCxnSpPr>
              <a:cxnSpLocks/>
              <a:stCxn id="186" idx="3"/>
            </p:cNvCxnSpPr>
            <p:nvPr userDrawn="1"/>
          </p:nvCxnSpPr>
          <p:spPr>
            <a:xfrm flipH="1">
              <a:off x="0" y="5702233"/>
              <a:ext cx="886168" cy="5647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E34C1EBA-2F51-4B30-AF42-24119CA1F182}"/>
                </a:ext>
              </a:extLst>
            </p:cNvPr>
            <p:cNvCxnSpPr>
              <a:cxnSpLocks/>
              <a:stCxn id="182" idx="6"/>
              <a:endCxn id="65" idx="1"/>
            </p:cNvCxnSpPr>
            <p:nvPr userDrawn="1"/>
          </p:nvCxnSpPr>
          <p:spPr>
            <a:xfrm flipV="1">
              <a:off x="2040852" y="2934851"/>
              <a:ext cx="1254476" cy="1535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FEDBD39C-56B8-4FD6-94F8-400C2195705E}"/>
                </a:ext>
              </a:extLst>
            </p:cNvPr>
            <p:cNvCxnSpPr>
              <a:cxnSpLocks/>
              <a:stCxn id="182" idx="5"/>
              <a:endCxn id="158" idx="0"/>
            </p:cNvCxnSpPr>
            <p:nvPr userDrawn="1"/>
          </p:nvCxnSpPr>
          <p:spPr>
            <a:xfrm>
              <a:off x="1995418" y="3059892"/>
              <a:ext cx="515698" cy="58950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a:extLst>
                <a:ext uri="{FF2B5EF4-FFF2-40B4-BE49-F238E27FC236}">
                  <a16:creationId xmlns:a16="http://schemas.microsoft.com/office/drawing/2014/main" id="{4B66FE28-3335-400B-B888-92E14D0D41A1}"/>
                </a:ext>
              </a:extLst>
            </p:cNvPr>
            <p:cNvCxnSpPr>
              <a:cxnSpLocks/>
              <a:stCxn id="67" idx="0"/>
              <a:endCxn id="182" idx="0"/>
            </p:cNvCxnSpPr>
            <p:nvPr userDrawn="1"/>
          </p:nvCxnSpPr>
          <p:spPr>
            <a:xfrm>
              <a:off x="1505277" y="1937846"/>
              <a:ext cx="380454" cy="85723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D1044C19-BC73-4D4E-BC23-E27F89EA45E7}"/>
                </a:ext>
              </a:extLst>
            </p:cNvPr>
            <p:cNvCxnSpPr>
              <a:cxnSpLocks/>
              <a:stCxn id="187" idx="5"/>
              <a:endCxn id="159" idx="7"/>
            </p:cNvCxnSpPr>
            <p:nvPr userDrawn="1"/>
          </p:nvCxnSpPr>
          <p:spPr>
            <a:xfrm>
              <a:off x="1153506" y="4696105"/>
              <a:ext cx="1042227" cy="36414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1" name="Straight Connector 200">
              <a:extLst>
                <a:ext uri="{FF2B5EF4-FFF2-40B4-BE49-F238E27FC236}">
                  <a16:creationId xmlns:a16="http://schemas.microsoft.com/office/drawing/2014/main" id="{1329B421-98C7-4788-99D4-A097B0871925}"/>
                </a:ext>
              </a:extLst>
            </p:cNvPr>
            <p:cNvCxnSpPr>
              <a:cxnSpLocks/>
              <a:stCxn id="154" idx="7"/>
              <a:endCxn id="65" idx="7"/>
            </p:cNvCxnSpPr>
            <p:nvPr userDrawn="1"/>
          </p:nvCxnSpPr>
          <p:spPr>
            <a:xfrm flipH="1" flipV="1">
              <a:off x="3446634" y="2981907"/>
              <a:ext cx="1005609" cy="85776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2" name="Straight Connector 201">
              <a:extLst>
                <a:ext uri="{FF2B5EF4-FFF2-40B4-BE49-F238E27FC236}">
                  <a16:creationId xmlns:a16="http://schemas.microsoft.com/office/drawing/2014/main" id="{AC69FF25-D33E-45F5-95E5-1491E9A7EBC8}"/>
                </a:ext>
              </a:extLst>
            </p:cNvPr>
            <p:cNvCxnSpPr>
              <a:cxnSpLocks/>
              <a:stCxn id="83" idx="7"/>
              <a:endCxn id="190" idx="0"/>
            </p:cNvCxnSpPr>
            <p:nvPr userDrawn="1"/>
          </p:nvCxnSpPr>
          <p:spPr>
            <a:xfrm>
              <a:off x="5065787" y="2247314"/>
              <a:ext cx="4900" cy="62766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88301224-6582-41AD-8392-1DF584355ADD}"/>
                </a:ext>
              </a:extLst>
            </p:cNvPr>
            <p:cNvCxnSpPr>
              <a:cxnSpLocks/>
              <a:stCxn id="157" idx="7"/>
              <a:endCxn id="72" idx="0"/>
            </p:cNvCxnSpPr>
            <p:nvPr userDrawn="1"/>
          </p:nvCxnSpPr>
          <p:spPr>
            <a:xfrm flipH="1" flipV="1">
              <a:off x="6285610" y="2383792"/>
              <a:ext cx="270102" cy="78461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a:extLst>
                <a:ext uri="{FF2B5EF4-FFF2-40B4-BE49-F238E27FC236}">
                  <a16:creationId xmlns:a16="http://schemas.microsoft.com/office/drawing/2014/main" id="{DCEC9C97-C8BE-4AC0-B3F5-9CAF7D949A57}"/>
                </a:ext>
              </a:extLst>
            </p:cNvPr>
            <p:cNvCxnSpPr>
              <a:cxnSpLocks/>
              <a:stCxn id="157" idx="6"/>
              <a:endCxn id="190" idx="5"/>
            </p:cNvCxnSpPr>
            <p:nvPr userDrawn="1"/>
          </p:nvCxnSpPr>
          <p:spPr>
            <a:xfrm flipH="1" flipV="1">
              <a:off x="5140075" y="3042498"/>
              <a:ext cx="1393759" cy="17872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6EADFCC7-1F53-480A-A801-15C2176BACDD}"/>
                </a:ext>
              </a:extLst>
            </p:cNvPr>
            <p:cNvCxnSpPr>
              <a:cxnSpLocks/>
              <a:stCxn id="73" idx="0"/>
              <a:endCxn id="157" idx="1"/>
            </p:cNvCxnSpPr>
            <p:nvPr userDrawn="1"/>
          </p:nvCxnSpPr>
          <p:spPr>
            <a:xfrm flipH="1">
              <a:off x="6661348" y="1834225"/>
              <a:ext cx="1076455" cy="133418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8EECDD7F-DF21-46C0-810A-BEB844A8388C}"/>
                </a:ext>
              </a:extLst>
            </p:cNvPr>
            <p:cNvCxnSpPr>
              <a:cxnSpLocks/>
              <a:stCxn id="213" idx="0"/>
              <a:endCxn id="212" idx="4"/>
            </p:cNvCxnSpPr>
            <p:nvPr userDrawn="1"/>
          </p:nvCxnSpPr>
          <p:spPr>
            <a:xfrm>
              <a:off x="9621563" y="3044363"/>
              <a:ext cx="760622" cy="3161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7" name="Straight Connector 206">
              <a:extLst>
                <a:ext uri="{FF2B5EF4-FFF2-40B4-BE49-F238E27FC236}">
                  <a16:creationId xmlns:a16="http://schemas.microsoft.com/office/drawing/2014/main" id="{B713C0A0-A238-4D87-8DF7-5ECFD403B2A7}"/>
                </a:ext>
              </a:extLst>
            </p:cNvPr>
            <p:cNvCxnSpPr>
              <a:cxnSpLocks/>
              <a:stCxn id="81" idx="0"/>
              <a:endCxn id="212" idx="5"/>
            </p:cNvCxnSpPr>
            <p:nvPr userDrawn="1"/>
          </p:nvCxnSpPr>
          <p:spPr>
            <a:xfrm>
              <a:off x="10349083" y="2680523"/>
              <a:ext cx="90128" cy="61593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8" name="Straight Connector 207">
              <a:extLst>
                <a:ext uri="{FF2B5EF4-FFF2-40B4-BE49-F238E27FC236}">
                  <a16:creationId xmlns:a16="http://schemas.microsoft.com/office/drawing/2014/main" id="{C179A7A2-26AC-4C11-B1B3-198E75B1EB92}"/>
                </a:ext>
              </a:extLst>
            </p:cNvPr>
            <p:cNvCxnSpPr>
              <a:cxnSpLocks/>
              <a:stCxn id="80" idx="0"/>
              <a:endCxn id="213" idx="6"/>
            </p:cNvCxnSpPr>
            <p:nvPr userDrawn="1"/>
          </p:nvCxnSpPr>
          <p:spPr>
            <a:xfrm>
              <a:off x="9306676" y="1739765"/>
              <a:ext cx="245878" cy="116196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9" name="Straight Connector 208">
              <a:extLst>
                <a:ext uri="{FF2B5EF4-FFF2-40B4-BE49-F238E27FC236}">
                  <a16:creationId xmlns:a16="http://schemas.microsoft.com/office/drawing/2014/main" id="{A7616C2A-1A9E-46BF-A054-0512C5601704}"/>
                </a:ext>
              </a:extLst>
            </p:cNvPr>
            <p:cNvCxnSpPr>
              <a:cxnSpLocks/>
              <a:stCxn id="157" idx="1"/>
              <a:endCxn id="214" idx="5"/>
            </p:cNvCxnSpPr>
            <p:nvPr userDrawn="1"/>
          </p:nvCxnSpPr>
          <p:spPr>
            <a:xfrm>
              <a:off x="6661348" y="3168408"/>
              <a:ext cx="1391015" cy="1902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a:extLst>
                <a:ext uri="{FF2B5EF4-FFF2-40B4-BE49-F238E27FC236}">
                  <a16:creationId xmlns:a16="http://schemas.microsoft.com/office/drawing/2014/main" id="{3EE51F03-6AC4-422F-8679-7DCC39B76190}"/>
                </a:ext>
              </a:extLst>
            </p:cNvPr>
            <p:cNvCxnSpPr>
              <a:cxnSpLocks/>
              <a:stCxn id="73" idx="0"/>
              <a:endCxn id="214" idx="5"/>
            </p:cNvCxnSpPr>
            <p:nvPr userDrawn="1"/>
          </p:nvCxnSpPr>
          <p:spPr>
            <a:xfrm>
              <a:off x="7737803" y="1834225"/>
              <a:ext cx="314560" cy="13532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8400C77B-42C1-4E00-AC17-C8B5F447B1E1}"/>
                </a:ext>
              </a:extLst>
            </p:cNvPr>
            <p:cNvCxnSpPr>
              <a:cxnSpLocks/>
              <a:stCxn id="214" idx="7"/>
              <a:endCxn id="213" idx="4"/>
            </p:cNvCxnSpPr>
            <p:nvPr userDrawn="1"/>
          </p:nvCxnSpPr>
          <p:spPr>
            <a:xfrm flipV="1">
              <a:off x="8152134" y="2970735"/>
              <a:ext cx="1257783" cy="25141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212" name="Oval 211">
              <a:extLst>
                <a:ext uri="{FF2B5EF4-FFF2-40B4-BE49-F238E27FC236}">
                  <a16:creationId xmlns:a16="http://schemas.microsoft.com/office/drawing/2014/main" id="{D07EA2FE-D711-49D4-A597-571160AB16D4}"/>
                </a:ext>
              </a:extLst>
            </p:cNvPr>
            <p:cNvSpPr/>
            <p:nvPr userDrawn="1"/>
          </p:nvSpPr>
          <p:spPr>
            <a:xfrm rot="17350916" flipV="1">
              <a:off x="10375964" y="3285269"/>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 name="Oval 212">
              <a:extLst>
                <a:ext uri="{FF2B5EF4-FFF2-40B4-BE49-F238E27FC236}">
                  <a16:creationId xmlns:a16="http://schemas.microsoft.com/office/drawing/2014/main" id="{EE63E045-C7F1-403D-8B61-608BEC3BFA98}"/>
                </a:ext>
              </a:extLst>
            </p:cNvPr>
            <p:cNvSpPr/>
            <p:nvPr userDrawn="1"/>
          </p:nvSpPr>
          <p:spPr>
            <a:xfrm rot="17350916" flipV="1">
              <a:off x="9403696" y="2895505"/>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 name="Oval 213">
              <a:extLst>
                <a:ext uri="{FF2B5EF4-FFF2-40B4-BE49-F238E27FC236}">
                  <a16:creationId xmlns:a16="http://schemas.microsoft.com/office/drawing/2014/main" id="{33E72CB2-F8E7-49FD-871E-3D54E83CFEC5}"/>
                </a:ext>
              </a:extLst>
            </p:cNvPr>
            <p:cNvSpPr>
              <a:spLocks noChangeAspect="1"/>
            </p:cNvSpPr>
            <p:nvPr userDrawn="1"/>
          </p:nvSpPr>
          <p:spPr>
            <a:xfrm rot="17350916" flipV="1">
              <a:off x="8010198" y="317998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5" name="Straight Connector 214">
              <a:extLst>
                <a:ext uri="{FF2B5EF4-FFF2-40B4-BE49-F238E27FC236}">
                  <a16:creationId xmlns:a16="http://schemas.microsoft.com/office/drawing/2014/main" id="{F989AFB3-B3FC-4155-9AD0-FE5F10BD1D10}"/>
                </a:ext>
              </a:extLst>
            </p:cNvPr>
            <p:cNvCxnSpPr>
              <a:cxnSpLocks/>
              <a:stCxn id="78" idx="0"/>
              <a:endCxn id="212" idx="7"/>
            </p:cNvCxnSpPr>
            <p:nvPr userDrawn="1"/>
          </p:nvCxnSpPr>
          <p:spPr>
            <a:xfrm flipH="1">
              <a:off x="10588868" y="2983008"/>
              <a:ext cx="1256853" cy="36550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6" name="Straight Connector 215">
              <a:extLst>
                <a:ext uri="{FF2B5EF4-FFF2-40B4-BE49-F238E27FC236}">
                  <a16:creationId xmlns:a16="http://schemas.microsoft.com/office/drawing/2014/main" id="{4492924D-891B-4445-896C-8ADFE6448A3A}"/>
                </a:ext>
              </a:extLst>
            </p:cNvPr>
            <p:cNvCxnSpPr>
              <a:cxnSpLocks/>
              <a:endCxn id="78" idx="7"/>
            </p:cNvCxnSpPr>
            <p:nvPr userDrawn="1"/>
          </p:nvCxnSpPr>
          <p:spPr>
            <a:xfrm flipH="1" flipV="1">
              <a:off x="11930123" y="2967834"/>
              <a:ext cx="291194" cy="28684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grpSp>
      <p:grpSp>
        <p:nvGrpSpPr>
          <p:cNvPr id="389" name="Group 388">
            <a:extLst>
              <a:ext uri="{FF2B5EF4-FFF2-40B4-BE49-F238E27FC236}">
                <a16:creationId xmlns:a16="http://schemas.microsoft.com/office/drawing/2014/main" id="{646DA1A7-7190-4BA9-A8FB-8B1D9D609C1A}"/>
              </a:ext>
            </a:extLst>
          </p:cNvPr>
          <p:cNvGrpSpPr/>
          <p:nvPr userDrawn="1"/>
        </p:nvGrpSpPr>
        <p:grpSpPr>
          <a:xfrm>
            <a:off x="-28777" y="-72822"/>
            <a:ext cx="2634356" cy="1640244"/>
            <a:chOff x="-28777" y="-72822"/>
            <a:chExt cx="2634356" cy="1640244"/>
          </a:xfrm>
        </p:grpSpPr>
        <p:cxnSp>
          <p:nvCxnSpPr>
            <p:cNvPr id="218" name="Straight Connector 217">
              <a:extLst>
                <a:ext uri="{FF2B5EF4-FFF2-40B4-BE49-F238E27FC236}">
                  <a16:creationId xmlns:a16="http://schemas.microsoft.com/office/drawing/2014/main" id="{394A5143-CBA1-4121-99EA-B6A6C717E29B}"/>
                </a:ext>
              </a:extLst>
            </p:cNvPr>
            <p:cNvCxnSpPr>
              <a:cxnSpLocks/>
              <a:stCxn id="280" idx="7"/>
              <a:endCxn id="278" idx="2"/>
            </p:cNvCxnSpPr>
            <p:nvPr userDrawn="1"/>
          </p:nvCxnSpPr>
          <p:spPr>
            <a:xfrm rot="9888766" flipV="1">
              <a:off x="1208367" y="574276"/>
              <a:ext cx="600723" cy="59146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F453E714-239D-4732-86F6-2455DA51FD07}"/>
                </a:ext>
              </a:extLst>
            </p:cNvPr>
            <p:cNvCxnSpPr>
              <a:cxnSpLocks/>
              <a:stCxn id="278" idx="4"/>
              <a:endCxn id="300" idx="1"/>
            </p:cNvCxnSpPr>
            <p:nvPr userDrawn="1"/>
          </p:nvCxnSpPr>
          <p:spPr>
            <a:xfrm rot="9888766">
              <a:off x="993831" y="798494"/>
              <a:ext cx="190127" cy="45603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a:extLst>
                <a:ext uri="{FF2B5EF4-FFF2-40B4-BE49-F238E27FC236}">
                  <a16:creationId xmlns:a16="http://schemas.microsoft.com/office/drawing/2014/main" id="{CB3942B7-63E3-4815-9F38-E61C1F1437B5}"/>
                </a:ext>
              </a:extLst>
            </p:cNvPr>
            <p:cNvCxnSpPr>
              <a:cxnSpLocks/>
              <a:stCxn id="283" idx="2"/>
              <a:endCxn id="298" idx="6"/>
            </p:cNvCxnSpPr>
            <p:nvPr userDrawn="1"/>
          </p:nvCxnSpPr>
          <p:spPr>
            <a:xfrm>
              <a:off x="356983" y="366234"/>
              <a:ext cx="472728" cy="19735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5D6F6516-F567-449F-9A97-CD46F0D62E1A}"/>
                </a:ext>
              </a:extLst>
            </p:cNvPr>
            <p:cNvCxnSpPr>
              <a:cxnSpLocks/>
              <a:stCxn id="300" idx="5"/>
              <a:endCxn id="283" idx="1"/>
            </p:cNvCxnSpPr>
            <p:nvPr userDrawn="1"/>
          </p:nvCxnSpPr>
          <p:spPr>
            <a:xfrm flipH="1" flipV="1">
              <a:off x="352822" y="398664"/>
              <a:ext cx="537699" cy="40582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7585D01B-FBC6-4E56-A48D-9C4E017FC7AE}"/>
                </a:ext>
              </a:extLst>
            </p:cNvPr>
            <p:cNvCxnSpPr>
              <a:cxnSpLocks/>
              <a:stCxn id="278" idx="5"/>
              <a:endCxn id="299" idx="1"/>
            </p:cNvCxnSpPr>
            <p:nvPr userDrawn="1"/>
          </p:nvCxnSpPr>
          <p:spPr>
            <a:xfrm rot="9888766">
              <a:off x="625773" y="865810"/>
              <a:ext cx="545961" cy="46081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6787714C-4224-417A-AA99-E21095F46BF7}"/>
                </a:ext>
              </a:extLst>
            </p:cNvPr>
            <p:cNvCxnSpPr>
              <a:cxnSpLocks/>
              <a:stCxn id="283" idx="0"/>
              <a:endCxn id="299" idx="4"/>
            </p:cNvCxnSpPr>
            <p:nvPr userDrawn="1"/>
          </p:nvCxnSpPr>
          <p:spPr>
            <a:xfrm>
              <a:off x="326946" y="418653"/>
              <a:ext cx="217472" cy="48720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4" name="Straight Connector 223">
              <a:extLst>
                <a:ext uri="{FF2B5EF4-FFF2-40B4-BE49-F238E27FC236}">
                  <a16:creationId xmlns:a16="http://schemas.microsoft.com/office/drawing/2014/main" id="{F154B2B4-5347-4035-B42B-19D8005783D9}"/>
                </a:ext>
              </a:extLst>
            </p:cNvPr>
            <p:cNvCxnSpPr>
              <a:cxnSpLocks/>
              <a:stCxn id="300" idx="3"/>
              <a:endCxn id="298" idx="0"/>
            </p:cNvCxnSpPr>
            <p:nvPr userDrawn="1"/>
          </p:nvCxnSpPr>
          <p:spPr>
            <a:xfrm rot="9888766" flipH="1">
              <a:off x="900057" y="589344"/>
              <a:ext cx="6741" cy="20788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5" name="Straight Connector 224">
              <a:extLst>
                <a:ext uri="{FF2B5EF4-FFF2-40B4-BE49-F238E27FC236}">
                  <a16:creationId xmlns:a16="http://schemas.microsoft.com/office/drawing/2014/main" id="{3923734C-7685-48BB-9F00-0E8FBC1CBE3B}"/>
                </a:ext>
              </a:extLst>
            </p:cNvPr>
            <p:cNvCxnSpPr>
              <a:cxnSpLocks/>
              <a:stCxn id="278" idx="6"/>
              <a:endCxn id="287" idx="2"/>
            </p:cNvCxnSpPr>
            <p:nvPr userDrawn="1"/>
          </p:nvCxnSpPr>
          <p:spPr>
            <a:xfrm flipH="1" flipV="1">
              <a:off x="694963" y="1213621"/>
              <a:ext cx="532965" cy="6399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ADF22676-2528-409D-9F4A-DE964A8332A9}"/>
                </a:ext>
              </a:extLst>
            </p:cNvPr>
            <p:cNvCxnSpPr>
              <a:cxnSpLocks/>
              <a:stCxn id="283" idx="7"/>
              <a:endCxn id="285" idx="3"/>
            </p:cNvCxnSpPr>
            <p:nvPr userDrawn="1"/>
          </p:nvCxnSpPr>
          <p:spPr>
            <a:xfrm flipH="1">
              <a:off x="199571" y="414492"/>
              <a:ext cx="94946" cy="71437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30032AED-995E-4E1E-A061-A59C21934E43}"/>
                </a:ext>
              </a:extLst>
            </p:cNvPr>
            <p:cNvCxnSpPr>
              <a:cxnSpLocks/>
              <a:stCxn id="300" idx="6"/>
              <a:endCxn id="299" idx="2"/>
            </p:cNvCxnSpPr>
            <p:nvPr userDrawn="1"/>
          </p:nvCxnSpPr>
          <p:spPr>
            <a:xfrm rot="9888766" flipV="1">
              <a:off x="569919" y="867396"/>
              <a:ext cx="325630" cy="1506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C4237091-745C-45D6-B633-F5946211842D}"/>
                </a:ext>
              </a:extLst>
            </p:cNvPr>
            <p:cNvCxnSpPr>
              <a:cxnSpLocks/>
              <a:stCxn id="282" idx="0"/>
              <a:endCxn id="298" idx="4"/>
            </p:cNvCxnSpPr>
            <p:nvPr userDrawn="1"/>
          </p:nvCxnSpPr>
          <p:spPr>
            <a:xfrm>
              <a:off x="809265" y="86803"/>
              <a:ext cx="48947" cy="42704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35F946B6-EE6E-4F2C-9ECA-B67161D2BB9B}"/>
                </a:ext>
              </a:extLst>
            </p:cNvPr>
            <p:cNvCxnSpPr>
              <a:cxnSpLocks/>
              <a:stCxn id="299" idx="6"/>
              <a:endCxn id="285" idx="2"/>
            </p:cNvCxnSpPr>
            <p:nvPr userDrawn="1"/>
          </p:nvCxnSpPr>
          <p:spPr>
            <a:xfrm rot="9888766" flipV="1">
              <a:off x="195812" y="982956"/>
              <a:ext cx="352331" cy="12652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E3C68231-6833-4A71-8D70-2FDA785E75BD}"/>
                </a:ext>
              </a:extLst>
            </p:cNvPr>
            <p:cNvCxnSpPr>
              <a:cxnSpLocks/>
              <a:stCxn id="284" idx="0"/>
              <a:endCxn id="285" idx="4"/>
            </p:cNvCxnSpPr>
            <p:nvPr userDrawn="1"/>
          </p:nvCxnSpPr>
          <p:spPr>
            <a:xfrm>
              <a:off x="19075" y="733170"/>
              <a:ext cx="149723" cy="39175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CD9CD7D0-0695-45E6-A5B2-E61BCA117D51}"/>
                </a:ext>
              </a:extLst>
            </p:cNvPr>
            <p:cNvCxnSpPr>
              <a:cxnSpLocks/>
              <a:stCxn id="287" idx="1"/>
              <a:endCxn id="285" idx="5"/>
            </p:cNvCxnSpPr>
            <p:nvPr userDrawn="1"/>
          </p:nvCxnSpPr>
          <p:spPr>
            <a:xfrm flipH="1" flipV="1">
              <a:off x="144246" y="1143887"/>
              <a:ext cx="548085" cy="9025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2C75D059-62E1-441B-AA8C-810C3F290BB0}"/>
                </a:ext>
              </a:extLst>
            </p:cNvPr>
            <p:cNvCxnSpPr>
              <a:cxnSpLocks/>
              <a:stCxn id="287" idx="7"/>
              <a:endCxn id="286" idx="3"/>
            </p:cNvCxnSpPr>
            <p:nvPr userDrawn="1"/>
          </p:nvCxnSpPr>
          <p:spPr>
            <a:xfrm flipH="1">
              <a:off x="408479" y="1244149"/>
              <a:ext cx="246968" cy="24756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3" name="Straight Connector 232">
              <a:extLst>
                <a:ext uri="{FF2B5EF4-FFF2-40B4-BE49-F238E27FC236}">
                  <a16:creationId xmlns:a16="http://schemas.microsoft.com/office/drawing/2014/main" id="{375847E8-F74B-4C15-A19B-2E1883A8786C}"/>
                </a:ext>
              </a:extLst>
            </p:cNvPr>
            <p:cNvCxnSpPr>
              <a:cxnSpLocks/>
              <a:stCxn id="286" idx="5"/>
              <a:endCxn id="285" idx="1"/>
            </p:cNvCxnSpPr>
            <p:nvPr userDrawn="1"/>
          </p:nvCxnSpPr>
          <p:spPr>
            <a:xfrm flipH="1" flipV="1">
              <a:off x="214589" y="1184194"/>
              <a:ext cx="138565" cy="32253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5" name="Straight Connector 234">
              <a:extLst>
                <a:ext uri="{FF2B5EF4-FFF2-40B4-BE49-F238E27FC236}">
                  <a16:creationId xmlns:a16="http://schemas.microsoft.com/office/drawing/2014/main" id="{1221C30D-171B-4371-B698-14C5B603E0BA}"/>
                </a:ext>
              </a:extLst>
            </p:cNvPr>
            <p:cNvCxnSpPr>
              <a:cxnSpLocks/>
              <a:stCxn id="286" idx="6"/>
            </p:cNvCxnSpPr>
            <p:nvPr userDrawn="1"/>
          </p:nvCxnSpPr>
          <p:spPr>
            <a:xfrm flipH="1" flipV="1">
              <a:off x="-21567" y="1483634"/>
              <a:ext cx="370772" cy="5387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7" name="Straight Connector 236">
              <a:extLst>
                <a:ext uri="{FF2B5EF4-FFF2-40B4-BE49-F238E27FC236}">
                  <a16:creationId xmlns:a16="http://schemas.microsoft.com/office/drawing/2014/main" id="{65C46142-6B2F-4CA6-81BF-4CF154E4B796}"/>
                </a:ext>
              </a:extLst>
            </p:cNvPr>
            <p:cNvCxnSpPr>
              <a:cxnSpLocks/>
              <a:stCxn id="279" idx="0"/>
              <a:endCxn id="278" idx="3"/>
            </p:cNvCxnSpPr>
            <p:nvPr userDrawn="1"/>
          </p:nvCxnSpPr>
          <p:spPr>
            <a:xfrm rot="9888766" flipV="1">
              <a:off x="1186271" y="581266"/>
              <a:ext cx="157054" cy="62537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8" name="Straight Connector 237">
              <a:extLst>
                <a:ext uri="{FF2B5EF4-FFF2-40B4-BE49-F238E27FC236}">
                  <a16:creationId xmlns:a16="http://schemas.microsoft.com/office/drawing/2014/main" id="{CA91E332-097F-4A3F-92A9-B008B6704173}"/>
                </a:ext>
              </a:extLst>
            </p:cNvPr>
            <p:cNvCxnSpPr>
              <a:cxnSpLocks/>
              <a:stCxn id="298" idx="2"/>
              <a:endCxn id="279" idx="6"/>
            </p:cNvCxnSpPr>
            <p:nvPr userDrawn="1"/>
          </p:nvCxnSpPr>
          <p:spPr>
            <a:xfrm rot="9888766" flipH="1" flipV="1">
              <a:off x="913060" y="503264"/>
              <a:ext cx="288080" cy="774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9" name="Straight Connector 238">
              <a:extLst>
                <a:ext uri="{FF2B5EF4-FFF2-40B4-BE49-F238E27FC236}">
                  <a16:creationId xmlns:a16="http://schemas.microsoft.com/office/drawing/2014/main" id="{247D6126-2DE2-4400-B610-DB321D279158}"/>
                </a:ext>
              </a:extLst>
            </p:cNvPr>
            <p:cNvCxnSpPr>
              <a:cxnSpLocks/>
              <a:stCxn id="282" idx="1"/>
              <a:endCxn id="279" idx="5"/>
            </p:cNvCxnSpPr>
            <p:nvPr userDrawn="1"/>
          </p:nvCxnSpPr>
          <p:spPr>
            <a:xfrm>
              <a:off x="833817" y="67836"/>
              <a:ext cx="376592" cy="44131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a16="http://schemas.microsoft.com/office/drawing/2014/main" id="{C9592472-BB1F-4C9A-8536-E5BB23B65E41}"/>
                </a:ext>
              </a:extLst>
            </p:cNvPr>
            <p:cNvCxnSpPr>
              <a:cxnSpLocks/>
              <a:stCxn id="281" idx="7"/>
              <a:endCxn id="279" idx="3"/>
            </p:cNvCxnSpPr>
            <p:nvPr userDrawn="1"/>
          </p:nvCxnSpPr>
          <p:spPr>
            <a:xfrm flipH="1">
              <a:off x="1268714" y="-22350"/>
              <a:ext cx="275423" cy="51567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1" name="Straight Connector 240">
              <a:extLst>
                <a:ext uri="{FF2B5EF4-FFF2-40B4-BE49-F238E27FC236}">
                  <a16:creationId xmlns:a16="http://schemas.microsoft.com/office/drawing/2014/main" id="{04BA2BB1-C93B-460F-BE41-2B0712A935F3}"/>
                </a:ext>
              </a:extLst>
            </p:cNvPr>
            <p:cNvCxnSpPr>
              <a:cxnSpLocks/>
              <a:stCxn id="280" idx="6"/>
              <a:endCxn id="279" idx="2"/>
            </p:cNvCxnSpPr>
            <p:nvPr userDrawn="1"/>
          </p:nvCxnSpPr>
          <p:spPr>
            <a:xfrm rot="9888766">
              <a:off x="1290967" y="464377"/>
              <a:ext cx="408926" cy="7180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2" name="Straight Connector 241">
              <a:extLst>
                <a:ext uri="{FF2B5EF4-FFF2-40B4-BE49-F238E27FC236}">
                  <a16:creationId xmlns:a16="http://schemas.microsoft.com/office/drawing/2014/main" id="{54D5749A-ECD2-4129-AFF1-9EE593DEEA28}"/>
                </a:ext>
              </a:extLst>
            </p:cNvPr>
            <p:cNvCxnSpPr>
              <a:cxnSpLocks/>
              <a:stCxn id="303" idx="7"/>
              <a:endCxn id="280" idx="3"/>
            </p:cNvCxnSpPr>
            <p:nvPr userDrawn="1"/>
          </p:nvCxnSpPr>
          <p:spPr>
            <a:xfrm flipH="1">
              <a:off x="1761433" y="90002"/>
              <a:ext cx="398513" cy="34557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3" name="Straight Connector 242">
              <a:extLst>
                <a:ext uri="{FF2B5EF4-FFF2-40B4-BE49-F238E27FC236}">
                  <a16:creationId xmlns:a16="http://schemas.microsoft.com/office/drawing/2014/main" id="{E4C6BB8F-257A-42C3-8B2D-13F066E42367}"/>
                </a:ext>
              </a:extLst>
            </p:cNvPr>
            <p:cNvCxnSpPr>
              <a:cxnSpLocks/>
              <a:stCxn id="303" idx="6"/>
              <a:endCxn id="281" idx="2"/>
            </p:cNvCxnSpPr>
            <p:nvPr userDrawn="1"/>
          </p:nvCxnSpPr>
          <p:spPr>
            <a:xfrm flipH="1" flipV="1">
              <a:off x="1583653" y="-52878"/>
              <a:ext cx="563649" cy="12651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4" name="Straight Connector 243">
              <a:extLst>
                <a:ext uri="{FF2B5EF4-FFF2-40B4-BE49-F238E27FC236}">
                  <a16:creationId xmlns:a16="http://schemas.microsoft.com/office/drawing/2014/main" id="{FBBFDC4B-E2FD-4844-9829-EBA3AE3EC2B9}"/>
                </a:ext>
              </a:extLst>
            </p:cNvPr>
            <p:cNvCxnSpPr>
              <a:cxnSpLocks/>
              <a:stCxn id="303" idx="4"/>
            </p:cNvCxnSpPr>
            <p:nvPr userDrawn="1"/>
          </p:nvCxnSpPr>
          <p:spPr>
            <a:xfrm flipH="1" flipV="1">
              <a:off x="2122026" y="-9110"/>
              <a:ext cx="44276" cy="4958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5" name="Straight Connector 244">
              <a:extLst>
                <a:ext uri="{FF2B5EF4-FFF2-40B4-BE49-F238E27FC236}">
                  <a16:creationId xmlns:a16="http://schemas.microsoft.com/office/drawing/2014/main" id="{7DC0385F-D2FD-4678-BEF8-3A03E4C6EBE6}"/>
                </a:ext>
              </a:extLst>
            </p:cNvPr>
            <p:cNvCxnSpPr>
              <a:cxnSpLocks/>
              <a:stCxn id="281" idx="6"/>
              <a:endCxn id="282" idx="2"/>
            </p:cNvCxnSpPr>
            <p:nvPr userDrawn="1"/>
          </p:nvCxnSpPr>
          <p:spPr>
            <a:xfrm flipH="1">
              <a:off x="837766" y="-38718"/>
              <a:ext cx="693727" cy="7578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6" name="Straight Connector 245">
              <a:extLst>
                <a:ext uri="{FF2B5EF4-FFF2-40B4-BE49-F238E27FC236}">
                  <a16:creationId xmlns:a16="http://schemas.microsoft.com/office/drawing/2014/main" id="{A786C3D5-40F9-4F0B-A768-22A2B81FDEC8}"/>
                </a:ext>
              </a:extLst>
            </p:cNvPr>
            <p:cNvCxnSpPr>
              <a:cxnSpLocks/>
              <a:stCxn id="282" idx="6"/>
              <a:endCxn id="283" idx="3"/>
            </p:cNvCxnSpPr>
            <p:nvPr userDrawn="1"/>
          </p:nvCxnSpPr>
          <p:spPr>
            <a:xfrm flipH="1">
              <a:off x="336994" y="58302"/>
              <a:ext cx="422531" cy="28205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7" name="Straight Connector 246">
              <a:extLst>
                <a:ext uri="{FF2B5EF4-FFF2-40B4-BE49-F238E27FC236}">
                  <a16:creationId xmlns:a16="http://schemas.microsoft.com/office/drawing/2014/main" id="{D30D4FBD-D105-42FC-BE6A-07DF2BFA642A}"/>
                </a:ext>
              </a:extLst>
            </p:cNvPr>
            <p:cNvCxnSpPr>
              <a:cxnSpLocks/>
              <a:stCxn id="284" idx="2"/>
              <a:endCxn id="283" idx="6"/>
            </p:cNvCxnSpPr>
            <p:nvPr userDrawn="1"/>
          </p:nvCxnSpPr>
          <p:spPr>
            <a:xfrm flipV="1">
              <a:off x="38075" y="388616"/>
              <a:ext cx="236453" cy="31139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8" name="Straight Connector 247">
              <a:extLst>
                <a:ext uri="{FF2B5EF4-FFF2-40B4-BE49-F238E27FC236}">
                  <a16:creationId xmlns:a16="http://schemas.microsoft.com/office/drawing/2014/main" id="{08314A49-292C-43CA-8DA3-4383C9B7580F}"/>
                </a:ext>
              </a:extLst>
            </p:cNvPr>
            <p:cNvCxnSpPr>
              <a:cxnSpLocks/>
              <a:endCxn id="283" idx="5"/>
            </p:cNvCxnSpPr>
            <p:nvPr userDrawn="1"/>
          </p:nvCxnSpPr>
          <p:spPr>
            <a:xfrm>
              <a:off x="-6090" y="281927"/>
              <a:ext cx="284779" cy="7426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9" name="Straight Connector 248">
              <a:extLst>
                <a:ext uri="{FF2B5EF4-FFF2-40B4-BE49-F238E27FC236}">
                  <a16:creationId xmlns:a16="http://schemas.microsoft.com/office/drawing/2014/main" id="{7E2458C0-183C-442C-9C75-9B7C2F950B05}"/>
                </a:ext>
              </a:extLst>
            </p:cNvPr>
            <p:cNvCxnSpPr>
              <a:cxnSpLocks/>
              <a:endCxn id="283" idx="3"/>
            </p:cNvCxnSpPr>
            <p:nvPr userDrawn="1"/>
          </p:nvCxnSpPr>
          <p:spPr>
            <a:xfrm flipH="1">
              <a:off x="336994" y="-23344"/>
              <a:ext cx="68920" cy="36370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2" name="Straight Connector 251">
              <a:extLst>
                <a:ext uri="{FF2B5EF4-FFF2-40B4-BE49-F238E27FC236}">
                  <a16:creationId xmlns:a16="http://schemas.microsoft.com/office/drawing/2014/main" id="{C457C0DE-7369-4939-AE61-35C8EC8AD536}"/>
                </a:ext>
              </a:extLst>
            </p:cNvPr>
            <p:cNvCxnSpPr>
              <a:cxnSpLocks/>
              <a:stCxn id="287" idx="4"/>
              <a:endCxn id="299" idx="0"/>
            </p:cNvCxnSpPr>
            <p:nvPr userDrawn="1"/>
          </p:nvCxnSpPr>
          <p:spPr>
            <a:xfrm flipH="1" flipV="1">
              <a:off x="558578" y="958015"/>
              <a:ext cx="103225" cy="23660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3" name="Straight Connector 252">
              <a:extLst>
                <a:ext uri="{FF2B5EF4-FFF2-40B4-BE49-F238E27FC236}">
                  <a16:creationId xmlns:a16="http://schemas.microsoft.com/office/drawing/2014/main" id="{680A36FD-6073-41BD-8BD9-7DECEA858447}"/>
                </a:ext>
              </a:extLst>
            </p:cNvPr>
            <p:cNvCxnSpPr>
              <a:cxnSpLocks/>
              <a:endCxn id="285" idx="6"/>
            </p:cNvCxnSpPr>
            <p:nvPr userDrawn="1"/>
          </p:nvCxnSpPr>
          <p:spPr>
            <a:xfrm>
              <a:off x="-16940" y="1146159"/>
              <a:ext cx="157237" cy="2850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4" name="Straight Connector 273">
              <a:extLst>
                <a:ext uri="{FF2B5EF4-FFF2-40B4-BE49-F238E27FC236}">
                  <a16:creationId xmlns:a16="http://schemas.microsoft.com/office/drawing/2014/main" id="{BC654C56-3254-4D40-B16A-13CEF6C10B21}"/>
                </a:ext>
              </a:extLst>
            </p:cNvPr>
            <p:cNvCxnSpPr>
              <a:cxnSpLocks/>
              <a:stCxn id="285" idx="7"/>
            </p:cNvCxnSpPr>
            <p:nvPr userDrawn="1"/>
          </p:nvCxnSpPr>
          <p:spPr>
            <a:xfrm flipH="1">
              <a:off x="-28777" y="1199212"/>
              <a:ext cx="188041" cy="21202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78" name="Oval 277">
              <a:extLst>
                <a:ext uri="{FF2B5EF4-FFF2-40B4-BE49-F238E27FC236}">
                  <a16:creationId xmlns:a16="http://schemas.microsoft.com/office/drawing/2014/main" id="{A9B35DA0-3C6A-4F32-BF5A-8CCF63CDEB94}"/>
                </a:ext>
              </a:extLst>
            </p:cNvPr>
            <p:cNvSpPr/>
            <p:nvPr userDrawn="1"/>
          </p:nvSpPr>
          <p:spPr>
            <a:xfrm rot="8852236">
              <a:off x="1221594" y="1215323"/>
              <a:ext cx="81073" cy="81073"/>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9" name="Oval 278">
              <a:extLst>
                <a:ext uri="{FF2B5EF4-FFF2-40B4-BE49-F238E27FC236}">
                  <a16:creationId xmlns:a16="http://schemas.microsoft.com/office/drawing/2014/main" id="{02340CA7-0628-47E8-9E85-4E04EE0B260A}"/>
                </a:ext>
              </a:extLst>
            </p:cNvPr>
            <p:cNvSpPr/>
            <p:nvPr userDrawn="1"/>
          </p:nvSpPr>
          <p:spPr>
            <a:xfrm rot="9888766">
              <a:off x="1204756" y="487667"/>
              <a:ext cx="85439" cy="85439"/>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0" name="Oval 279">
              <a:extLst>
                <a:ext uri="{FF2B5EF4-FFF2-40B4-BE49-F238E27FC236}">
                  <a16:creationId xmlns:a16="http://schemas.microsoft.com/office/drawing/2014/main" id="{62209704-3AD7-43C9-B59C-9E551D89EC06}"/>
                </a:ext>
              </a:extLst>
            </p:cNvPr>
            <p:cNvSpPr/>
            <p:nvPr userDrawn="1"/>
          </p:nvSpPr>
          <p:spPr>
            <a:xfrm rot="9888766">
              <a:off x="1700743" y="430210"/>
              <a:ext cx="81073" cy="81073"/>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1" name="Oval 280">
              <a:extLst>
                <a:ext uri="{FF2B5EF4-FFF2-40B4-BE49-F238E27FC236}">
                  <a16:creationId xmlns:a16="http://schemas.microsoft.com/office/drawing/2014/main" id="{77EE959B-90F5-419A-8805-02FF8AB0F221}"/>
                </a:ext>
              </a:extLst>
            </p:cNvPr>
            <p:cNvSpPr>
              <a:spLocks noChangeAspect="1"/>
            </p:cNvSpPr>
            <p:nvPr userDrawn="1"/>
          </p:nvSpPr>
          <p:spPr>
            <a:xfrm rot="9888766">
              <a:off x="1530549" y="-72822"/>
              <a:ext cx="54048" cy="54048"/>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2" name="Oval 281">
              <a:extLst>
                <a:ext uri="{FF2B5EF4-FFF2-40B4-BE49-F238E27FC236}">
                  <a16:creationId xmlns:a16="http://schemas.microsoft.com/office/drawing/2014/main" id="{7424944D-B01E-453B-A636-EB7220C0F04D}"/>
                </a:ext>
              </a:extLst>
            </p:cNvPr>
            <p:cNvSpPr>
              <a:spLocks noChangeAspect="1"/>
            </p:cNvSpPr>
            <p:nvPr userDrawn="1"/>
          </p:nvSpPr>
          <p:spPr>
            <a:xfrm rot="9888766">
              <a:off x="758109" y="7146"/>
              <a:ext cx="81073" cy="81073"/>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3" name="Oval 282">
              <a:extLst>
                <a:ext uri="{FF2B5EF4-FFF2-40B4-BE49-F238E27FC236}">
                  <a16:creationId xmlns:a16="http://schemas.microsoft.com/office/drawing/2014/main" id="{5B70598B-2AD1-43CC-879E-434D630DD09A}"/>
                </a:ext>
              </a:extLst>
            </p:cNvPr>
            <p:cNvSpPr/>
            <p:nvPr userDrawn="1"/>
          </p:nvSpPr>
          <p:spPr>
            <a:xfrm rot="9888766">
              <a:off x="273036" y="334706"/>
              <a:ext cx="85439" cy="85439"/>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4" name="Oval 283">
              <a:extLst>
                <a:ext uri="{FF2B5EF4-FFF2-40B4-BE49-F238E27FC236}">
                  <a16:creationId xmlns:a16="http://schemas.microsoft.com/office/drawing/2014/main" id="{4777D0F8-2F6F-4212-8F64-0D043E36EF88}"/>
                </a:ext>
              </a:extLst>
            </p:cNvPr>
            <p:cNvSpPr>
              <a:spLocks noChangeAspect="1"/>
            </p:cNvSpPr>
            <p:nvPr userDrawn="1"/>
          </p:nvSpPr>
          <p:spPr>
            <a:xfrm rot="9888766">
              <a:off x="-15029" y="680066"/>
              <a:ext cx="54048" cy="54048"/>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5" name="Oval 284">
              <a:extLst>
                <a:ext uri="{FF2B5EF4-FFF2-40B4-BE49-F238E27FC236}">
                  <a16:creationId xmlns:a16="http://schemas.microsoft.com/office/drawing/2014/main" id="{7B27A0DD-9073-4D73-A27F-D2CD8DDA10BE}"/>
                </a:ext>
              </a:extLst>
            </p:cNvPr>
            <p:cNvSpPr/>
            <p:nvPr userDrawn="1"/>
          </p:nvSpPr>
          <p:spPr>
            <a:xfrm rot="9888766">
              <a:off x="138881" y="1123504"/>
              <a:ext cx="81073" cy="81073"/>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6" name="Oval 285">
              <a:extLst>
                <a:ext uri="{FF2B5EF4-FFF2-40B4-BE49-F238E27FC236}">
                  <a16:creationId xmlns:a16="http://schemas.microsoft.com/office/drawing/2014/main" id="{B5DE3168-EF86-468B-BF0B-61FE1065885F}"/>
                </a:ext>
              </a:extLst>
            </p:cNvPr>
            <p:cNvSpPr/>
            <p:nvPr userDrawn="1"/>
          </p:nvSpPr>
          <p:spPr>
            <a:xfrm rot="9888766">
              <a:off x="347789" y="1486349"/>
              <a:ext cx="81073" cy="81073"/>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7" name="Oval 286">
              <a:extLst>
                <a:ext uri="{FF2B5EF4-FFF2-40B4-BE49-F238E27FC236}">
                  <a16:creationId xmlns:a16="http://schemas.microsoft.com/office/drawing/2014/main" id="{F6D007E5-4230-4DB0-86CD-632369C9D1ED}"/>
                </a:ext>
              </a:extLst>
            </p:cNvPr>
            <p:cNvSpPr>
              <a:spLocks noChangeAspect="1"/>
            </p:cNvSpPr>
            <p:nvPr userDrawn="1"/>
          </p:nvSpPr>
          <p:spPr>
            <a:xfrm rot="9888766">
              <a:off x="641859" y="1193677"/>
              <a:ext cx="54048" cy="54048"/>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8" name="Oval 297">
              <a:extLst>
                <a:ext uri="{FF2B5EF4-FFF2-40B4-BE49-F238E27FC236}">
                  <a16:creationId xmlns:a16="http://schemas.microsoft.com/office/drawing/2014/main" id="{9E756F48-69B3-4E9D-8030-3B8592DC9A36}"/>
                </a:ext>
              </a:extLst>
            </p:cNvPr>
            <p:cNvSpPr>
              <a:spLocks noChangeAspect="1"/>
            </p:cNvSpPr>
            <p:nvPr userDrawn="1"/>
          </p:nvSpPr>
          <p:spPr>
            <a:xfrm rot="9888766">
              <a:off x="828295" y="512434"/>
              <a:ext cx="81073" cy="81073"/>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9" name="Oval 298">
              <a:extLst>
                <a:ext uri="{FF2B5EF4-FFF2-40B4-BE49-F238E27FC236}">
                  <a16:creationId xmlns:a16="http://schemas.microsoft.com/office/drawing/2014/main" id="{B53E0485-2F49-4228-A368-27CB0AFCFBB1}"/>
                </a:ext>
              </a:extLst>
            </p:cNvPr>
            <p:cNvSpPr>
              <a:spLocks noChangeAspect="1"/>
            </p:cNvSpPr>
            <p:nvPr userDrawn="1"/>
          </p:nvSpPr>
          <p:spPr>
            <a:xfrm rot="9888766">
              <a:off x="524474" y="904911"/>
              <a:ext cx="54048" cy="54048"/>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0" name="Oval 299">
              <a:extLst>
                <a:ext uri="{FF2B5EF4-FFF2-40B4-BE49-F238E27FC236}">
                  <a16:creationId xmlns:a16="http://schemas.microsoft.com/office/drawing/2014/main" id="{48A37485-33E0-441A-A05E-8DE973D02B77}"/>
                </a:ext>
              </a:extLst>
            </p:cNvPr>
            <p:cNvSpPr>
              <a:spLocks noChangeAspect="1"/>
            </p:cNvSpPr>
            <p:nvPr userDrawn="1"/>
          </p:nvSpPr>
          <p:spPr>
            <a:xfrm rot="9888766">
              <a:off x="886945" y="790902"/>
              <a:ext cx="54048" cy="54048"/>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1" name="Straight Connector 300">
              <a:extLst>
                <a:ext uri="{FF2B5EF4-FFF2-40B4-BE49-F238E27FC236}">
                  <a16:creationId xmlns:a16="http://schemas.microsoft.com/office/drawing/2014/main" id="{7F45383A-FE62-42FC-A7E4-523EDE4EF502}"/>
                </a:ext>
              </a:extLst>
            </p:cNvPr>
            <p:cNvCxnSpPr>
              <a:cxnSpLocks/>
              <a:stCxn id="300" idx="2"/>
              <a:endCxn id="279" idx="7"/>
            </p:cNvCxnSpPr>
            <p:nvPr userDrawn="1"/>
          </p:nvCxnSpPr>
          <p:spPr>
            <a:xfrm rot="9888766" flipH="1">
              <a:off x="913165" y="609190"/>
              <a:ext cx="339955" cy="15992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2" name="Straight Connector 301">
              <a:extLst>
                <a:ext uri="{FF2B5EF4-FFF2-40B4-BE49-F238E27FC236}">
                  <a16:creationId xmlns:a16="http://schemas.microsoft.com/office/drawing/2014/main" id="{06C4E934-D177-426F-9379-39ACCBB8CBB4}"/>
                </a:ext>
              </a:extLst>
            </p:cNvPr>
            <p:cNvCxnSpPr>
              <a:cxnSpLocks/>
              <a:stCxn id="280" idx="4"/>
              <a:endCxn id="281" idx="1"/>
            </p:cNvCxnSpPr>
            <p:nvPr userDrawn="1"/>
          </p:nvCxnSpPr>
          <p:spPr>
            <a:xfrm flipH="1" flipV="1">
              <a:off x="1581021" y="-32362"/>
              <a:ext cx="149639" cy="46398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03" name="Oval 302">
              <a:extLst>
                <a:ext uri="{FF2B5EF4-FFF2-40B4-BE49-F238E27FC236}">
                  <a16:creationId xmlns:a16="http://schemas.microsoft.com/office/drawing/2014/main" id="{0B59674A-1D7D-472A-A3E7-E932B263744F}"/>
                </a:ext>
              </a:extLst>
            </p:cNvPr>
            <p:cNvSpPr>
              <a:spLocks noChangeAspect="1"/>
            </p:cNvSpPr>
            <p:nvPr userDrawn="1"/>
          </p:nvSpPr>
          <p:spPr>
            <a:xfrm rot="9888766">
              <a:off x="2146358" y="39530"/>
              <a:ext cx="54048" cy="54048"/>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4" name="Straight Connector 303">
              <a:extLst>
                <a:ext uri="{FF2B5EF4-FFF2-40B4-BE49-F238E27FC236}">
                  <a16:creationId xmlns:a16="http://schemas.microsoft.com/office/drawing/2014/main" id="{EECA8F92-7836-41ED-9EC8-C7F25074E607}"/>
                </a:ext>
              </a:extLst>
            </p:cNvPr>
            <p:cNvCxnSpPr>
              <a:cxnSpLocks/>
              <a:stCxn id="303" idx="3"/>
            </p:cNvCxnSpPr>
            <p:nvPr userDrawn="1"/>
          </p:nvCxnSpPr>
          <p:spPr>
            <a:xfrm rot="9888766" flipH="1">
              <a:off x="2174347" y="-50442"/>
              <a:ext cx="62078" cy="8693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6" name="Straight Connector 305">
              <a:extLst>
                <a:ext uri="{FF2B5EF4-FFF2-40B4-BE49-F238E27FC236}">
                  <a16:creationId xmlns:a16="http://schemas.microsoft.com/office/drawing/2014/main" id="{4E5A6100-2B9B-4030-AECE-BDC3233622B9}"/>
                </a:ext>
              </a:extLst>
            </p:cNvPr>
            <p:cNvCxnSpPr>
              <a:cxnSpLocks/>
              <a:stCxn id="303" idx="1"/>
              <a:endCxn id="313" idx="2"/>
            </p:cNvCxnSpPr>
            <p:nvPr userDrawn="1"/>
          </p:nvCxnSpPr>
          <p:spPr>
            <a:xfrm>
              <a:off x="2196830" y="79990"/>
              <a:ext cx="166170" cy="19780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7" name="Straight Connector 306">
              <a:extLst>
                <a:ext uri="{FF2B5EF4-FFF2-40B4-BE49-F238E27FC236}">
                  <a16:creationId xmlns:a16="http://schemas.microsoft.com/office/drawing/2014/main" id="{0B09899D-19E1-4B75-AAE8-EA659B416F92}"/>
                </a:ext>
              </a:extLst>
            </p:cNvPr>
            <p:cNvCxnSpPr>
              <a:cxnSpLocks/>
              <a:stCxn id="313" idx="3"/>
              <a:endCxn id="280" idx="2"/>
            </p:cNvCxnSpPr>
            <p:nvPr userDrawn="1"/>
          </p:nvCxnSpPr>
          <p:spPr>
            <a:xfrm flipH="1">
              <a:off x="1780400" y="299945"/>
              <a:ext cx="577138" cy="16018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8" name="Straight Connector 307">
              <a:extLst>
                <a:ext uri="{FF2B5EF4-FFF2-40B4-BE49-F238E27FC236}">
                  <a16:creationId xmlns:a16="http://schemas.microsoft.com/office/drawing/2014/main" id="{46DEFC7A-DEA4-460F-938A-90926E79A0D0}"/>
                </a:ext>
              </a:extLst>
            </p:cNvPr>
            <p:cNvCxnSpPr>
              <a:cxnSpLocks/>
              <a:stCxn id="278" idx="7"/>
              <a:endCxn id="286" idx="2"/>
            </p:cNvCxnSpPr>
            <p:nvPr userDrawn="1"/>
          </p:nvCxnSpPr>
          <p:spPr>
            <a:xfrm flipH="1">
              <a:off x="427446" y="1295429"/>
              <a:ext cx="825885" cy="22083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9" name="Straight Connector 308">
              <a:extLst>
                <a:ext uri="{FF2B5EF4-FFF2-40B4-BE49-F238E27FC236}">
                  <a16:creationId xmlns:a16="http://schemas.microsoft.com/office/drawing/2014/main" id="{75DD3E74-1AE9-43B6-93FA-911F61031228}"/>
                </a:ext>
              </a:extLst>
            </p:cNvPr>
            <p:cNvCxnSpPr>
              <a:cxnSpLocks/>
              <a:stCxn id="280" idx="1"/>
              <a:endCxn id="310" idx="4"/>
            </p:cNvCxnSpPr>
            <p:nvPr/>
          </p:nvCxnSpPr>
          <p:spPr>
            <a:xfrm>
              <a:off x="1776451" y="490900"/>
              <a:ext cx="440756" cy="28194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10" name="Oval 309">
              <a:extLst>
                <a:ext uri="{FF2B5EF4-FFF2-40B4-BE49-F238E27FC236}">
                  <a16:creationId xmlns:a16="http://schemas.microsoft.com/office/drawing/2014/main" id="{15AC871D-02EF-41C3-941D-14A914C07B96}"/>
                </a:ext>
              </a:extLst>
            </p:cNvPr>
            <p:cNvSpPr/>
            <p:nvPr/>
          </p:nvSpPr>
          <p:spPr>
            <a:xfrm rot="8852236">
              <a:off x="2203401" y="768190"/>
              <a:ext cx="59607" cy="5960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1" name="Straight Connector 310">
              <a:extLst>
                <a:ext uri="{FF2B5EF4-FFF2-40B4-BE49-F238E27FC236}">
                  <a16:creationId xmlns:a16="http://schemas.microsoft.com/office/drawing/2014/main" id="{E129402E-4D4E-4C33-A05E-B6ED4F94DA77}"/>
                </a:ext>
              </a:extLst>
            </p:cNvPr>
            <p:cNvCxnSpPr>
              <a:cxnSpLocks/>
              <a:stCxn id="310" idx="6"/>
              <a:endCxn id="278" idx="1"/>
            </p:cNvCxnSpPr>
            <p:nvPr/>
          </p:nvCxnSpPr>
          <p:spPr>
            <a:xfrm flipH="1">
              <a:off x="1301700" y="813990"/>
              <a:ext cx="906358" cy="45066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2" name="Straight Connector 311">
              <a:extLst>
                <a:ext uri="{FF2B5EF4-FFF2-40B4-BE49-F238E27FC236}">
                  <a16:creationId xmlns:a16="http://schemas.microsoft.com/office/drawing/2014/main" id="{7A725384-1A9A-4B26-9335-695B957379B3}"/>
                </a:ext>
              </a:extLst>
            </p:cNvPr>
            <p:cNvCxnSpPr>
              <a:cxnSpLocks/>
              <a:stCxn id="313" idx="4"/>
              <a:endCxn id="310" idx="2"/>
            </p:cNvCxnSpPr>
            <p:nvPr/>
          </p:nvCxnSpPr>
          <p:spPr>
            <a:xfrm flipH="1">
              <a:off x="2258351" y="319468"/>
              <a:ext cx="110986" cy="46252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13" name="Oval 312">
              <a:extLst>
                <a:ext uri="{FF2B5EF4-FFF2-40B4-BE49-F238E27FC236}">
                  <a16:creationId xmlns:a16="http://schemas.microsoft.com/office/drawing/2014/main" id="{193B28E6-9F4D-4A39-A913-FE44B27B31B4}"/>
                </a:ext>
              </a:extLst>
            </p:cNvPr>
            <p:cNvSpPr/>
            <p:nvPr userDrawn="1"/>
          </p:nvSpPr>
          <p:spPr>
            <a:xfrm rot="2181221">
              <a:off x="2357200" y="265661"/>
              <a:ext cx="59607" cy="5960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1" name="Straight Connector 330">
              <a:extLst>
                <a:ext uri="{FF2B5EF4-FFF2-40B4-BE49-F238E27FC236}">
                  <a16:creationId xmlns:a16="http://schemas.microsoft.com/office/drawing/2014/main" id="{DDD392E6-BA48-48D3-A378-812B1CF42DF3}"/>
                </a:ext>
              </a:extLst>
            </p:cNvPr>
            <p:cNvCxnSpPr>
              <a:cxnSpLocks/>
              <a:endCxn id="283" idx="4"/>
            </p:cNvCxnSpPr>
            <p:nvPr userDrawn="1"/>
          </p:nvCxnSpPr>
          <p:spPr>
            <a:xfrm>
              <a:off x="61339" y="-8698"/>
              <a:ext cx="243225" cy="34489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46" name="Oval 345">
              <a:extLst>
                <a:ext uri="{FF2B5EF4-FFF2-40B4-BE49-F238E27FC236}">
                  <a16:creationId xmlns:a16="http://schemas.microsoft.com/office/drawing/2014/main" id="{5A3548C6-2D44-49B8-831D-2A956FD743C3}"/>
                </a:ext>
              </a:extLst>
            </p:cNvPr>
            <p:cNvSpPr/>
            <p:nvPr userDrawn="1"/>
          </p:nvSpPr>
          <p:spPr>
            <a:xfrm rot="8852236">
              <a:off x="2545972" y="-969"/>
              <a:ext cx="59607" cy="5960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48" name="Straight Connector 347">
              <a:extLst>
                <a:ext uri="{FF2B5EF4-FFF2-40B4-BE49-F238E27FC236}">
                  <a16:creationId xmlns:a16="http://schemas.microsoft.com/office/drawing/2014/main" id="{B477194E-6BF7-4F20-9349-2F440C78FA1A}"/>
                </a:ext>
              </a:extLst>
            </p:cNvPr>
            <p:cNvCxnSpPr>
              <a:cxnSpLocks/>
              <a:stCxn id="346" idx="7"/>
              <a:endCxn id="313" idx="0"/>
            </p:cNvCxnSpPr>
            <p:nvPr userDrawn="1"/>
          </p:nvCxnSpPr>
          <p:spPr>
            <a:xfrm flipH="1">
              <a:off x="2404670" y="57928"/>
              <a:ext cx="164636" cy="21353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52" name="Straight Connector 351">
              <a:extLst>
                <a:ext uri="{FF2B5EF4-FFF2-40B4-BE49-F238E27FC236}">
                  <a16:creationId xmlns:a16="http://schemas.microsoft.com/office/drawing/2014/main" id="{650DCBD7-41BB-44B7-8AE5-726F3A9ACED4}"/>
                </a:ext>
              </a:extLst>
            </p:cNvPr>
            <p:cNvCxnSpPr>
              <a:cxnSpLocks/>
              <a:stCxn id="346" idx="5"/>
              <a:endCxn id="303" idx="1"/>
            </p:cNvCxnSpPr>
            <p:nvPr userDrawn="1"/>
          </p:nvCxnSpPr>
          <p:spPr>
            <a:xfrm flipH="1">
              <a:off x="2196830" y="22365"/>
              <a:ext cx="349852" cy="5762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452" name="Group 451">
            <a:extLst>
              <a:ext uri="{FF2B5EF4-FFF2-40B4-BE49-F238E27FC236}">
                <a16:creationId xmlns:a16="http://schemas.microsoft.com/office/drawing/2014/main" id="{94A52F1D-A8E0-4B79-AD02-40EE13ACFDCE}"/>
              </a:ext>
            </a:extLst>
          </p:cNvPr>
          <p:cNvGrpSpPr/>
          <p:nvPr userDrawn="1"/>
        </p:nvGrpSpPr>
        <p:grpSpPr>
          <a:xfrm flipH="1">
            <a:off x="9573659" y="-68234"/>
            <a:ext cx="2634356" cy="1640244"/>
            <a:chOff x="123623" y="79578"/>
            <a:chExt cx="2634356" cy="1640244"/>
          </a:xfrm>
        </p:grpSpPr>
        <p:cxnSp>
          <p:nvCxnSpPr>
            <p:cNvPr id="390" name="Straight Connector 389">
              <a:extLst>
                <a:ext uri="{FF2B5EF4-FFF2-40B4-BE49-F238E27FC236}">
                  <a16:creationId xmlns:a16="http://schemas.microsoft.com/office/drawing/2014/main" id="{64AAE9F9-F4AC-4827-9ABB-A278AC7E3065}"/>
                </a:ext>
              </a:extLst>
            </p:cNvPr>
            <p:cNvCxnSpPr>
              <a:cxnSpLocks/>
              <a:stCxn id="425" idx="7"/>
              <a:endCxn id="423" idx="2"/>
            </p:cNvCxnSpPr>
            <p:nvPr userDrawn="1"/>
          </p:nvCxnSpPr>
          <p:spPr>
            <a:xfrm rot="9888766" flipV="1">
              <a:off x="1360767" y="726676"/>
              <a:ext cx="600723" cy="59146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1" name="Straight Connector 390">
              <a:extLst>
                <a:ext uri="{FF2B5EF4-FFF2-40B4-BE49-F238E27FC236}">
                  <a16:creationId xmlns:a16="http://schemas.microsoft.com/office/drawing/2014/main" id="{FE2930D1-CF2B-439A-B306-567FCD965EDF}"/>
                </a:ext>
              </a:extLst>
            </p:cNvPr>
            <p:cNvCxnSpPr>
              <a:cxnSpLocks/>
              <a:stCxn id="423" idx="4"/>
              <a:endCxn id="435" idx="1"/>
            </p:cNvCxnSpPr>
            <p:nvPr userDrawn="1"/>
          </p:nvCxnSpPr>
          <p:spPr>
            <a:xfrm rot="9888766">
              <a:off x="1146231" y="950894"/>
              <a:ext cx="190127" cy="45603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2" name="Straight Connector 391">
              <a:extLst>
                <a:ext uri="{FF2B5EF4-FFF2-40B4-BE49-F238E27FC236}">
                  <a16:creationId xmlns:a16="http://schemas.microsoft.com/office/drawing/2014/main" id="{8FF36ACF-649A-4CB1-8273-2DEBCD7980CF}"/>
                </a:ext>
              </a:extLst>
            </p:cNvPr>
            <p:cNvCxnSpPr>
              <a:cxnSpLocks/>
              <a:stCxn id="428" idx="2"/>
              <a:endCxn id="433" idx="6"/>
            </p:cNvCxnSpPr>
            <p:nvPr userDrawn="1"/>
          </p:nvCxnSpPr>
          <p:spPr>
            <a:xfrm>
              <a:off x="509383" y="518634"/>
              <a:ext cx="472728" cy="19735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3" name="Straight Connector 392">
              <a:extLst>
                <a:ext uri="{FF2B5EF4-FFF2-40B4-BE49-F238E27FC236}">
                  <a16:creationId xmlns:a16="http://schemas.microsoft.com/office/drawing/2014/main" id="{1C1DD5CB-803A-4C23-8C39-709D3E134DEB}"/>
                </a:ext>
              </a:extLst>
            </p:cNvPr>
            <p:cNvCxnSpPr>
              <a:cxnSpLocks/>
              <a:stCxn id="435" idx="5"/>
              <a:endCxn id="428" idx="1"/>
            </p:cNvCxnSpPr>
            <p:nvPr userDrawn="1"/>
          </p:nvCxnSpPr>
          <p:spPr>
            <a:xfrm flipH="1" flipV="1">
              <a:off x="505222" y="551064"/>
              <a:ext cx="537699" cy="40582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4" name="Straight Connector 393">
              <a:extLst>
                <a:ext uri="{FF2B5EF4-FFF2-40B4-BE49-F238E27FC236}">
                  <a16:creationId xmlns:a16="http://schemas.microsoft.com/office/drawing/2014/main" id="{5C49EA2F-4583-4BB5-B840-8874BA03CF21}"/>
                </a:ext>
              </a:extLst>
            </p:cNvPr>
            <p:cNvCxnSpPr>
              <a:cxnSpLocks/>
              <a:stCxn id="423" idx="5"/>
              <a:endCxn id="434" idx="1"/>
            </p:cNvCxnSpPr>
            <p:nvPr userDrawn="1"/>
          </p:nvCxnSpPr>
          <p:spPr>
            <a:xfrm rot="9888766">
              <a:off x="778173" y="1018210"/>
              <a:ext cx="545961" cy="46081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5" name="Straight Connector 394">
              <a:extLst>
                <a:ext uri="{FF2B5EF4-FFF2-40B4-BE49-F238E27FC236}">
                  <a16:creationId xmlns:a16="http://schemas.microsoft.com/office/drawing/2014/main" id="{B1738490-84A0-497A-9C45-102DAE17ABAC}"/>
                </a:ext>
              </a:extLst>
            </p:cNvPr>
            <p:cNvCxnSpPr>
              <a:cxnSpLocks/>
              <a:stCxn id="428" idx="0"/>
              <a:endCxn id="434" idx="4"/>
            </p:cNvCxnSpPr>
            <p:nvPr userDrawn="1"/>
          </p:nvCxnSpPr>
          <p:spPr>
            <a:xfrm>
              <a:off x="479346" y="571053"/>
              <a:ext cx="217472" cy="48720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6" name="Straight Connector 395">
              <a:extLst>
                <a:ext uri="{FF2B5EF4-FFF2-40B4-BE49-F238E27FC236}">
                  <a16:creationId xmlns:a16="http://schemas.microsoft.com/office/drawing/2014/main" id="{280603F7-4888-4C9F-843F-03707A5BB7AE}"/>
                </a:ext>
              </a:extLst>
            </p:cNvPr>
            <p:cNvCxnSpPr>
              <a:cxnSpLocks/>
              <a:stCxn id="435" idx="3"/>
              <a:endCxn id="433" idx="0"/>
            </p:cNvCxnSpPr>
            <p:nvPr userDrawn="1"/>
          </p:nvCxnSpPr>
          <p:spPr>
            <a:xfrm rot="9888766" flipH="1">
              <a:off x="1052457" y="741744"/>
              <a:ext cx="6741" cy="20788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7" name="Straight Connector 396">
              <a:extLst>
                <a:ext uri="{FF2B5EF4-FFF2-40B4-BE49-F238E27FC236}">
                  <a16:creationId xmlns:a16="http://schemas.microsoft.com/office/drawing/2014/main" id="{9F176CF5-BC06-4C41-9205-0A86A10A7053}"/>
                </a:ext>
              </a:extLst>
            </p:cNvPr>
            <p:cNvCxnSpPr>
              <a:cxnSpLocks/>
              <a:stCxn id="423" idx="6"/>
              <a:endCxn id="432" idx="2"/>
            </p:cNvCxnSpPr>
            <p:nvPr userDrawn="1"/>
          </p:nvCxnSpPr>
          <p:spPr>
            <a:xfrm flipH="1" flipV="1">
              <a:off x="847363" y="1366021"/>
              <a:ext cx="532965" cy="6399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8" name="Straight Connector 397">
              <a:extLst>
                <a:ext uri="{FF2B5EF4-FFF2-40B4-BE49-F238E27FC236}">
                  <a16:creationId xmlns:a16="http://schemas.microsoft.com/office/drawing/2014/main" id="{4D5D09F6-DCA4-431C-B181-2F7A401F0A78}"/>
                </a:ext>
              </a:extLst>
            </p:cNvPr>
            <p:cNvCxnSpPr>
              <a:cxnSpLocks/>
              <a:stCxn id="428" idx="7"/>
              <a:endCxn id="430" idx="3"/>
            </p:cNvCxnSpPr>
            <p:nvPr userDrawn="1"/>
          </p:nvCxnSpPr>
          <p:spPr>
            <a:xfrm flipH="1">
              <a:off x="351971" y="566892"/>
              <a:ext cx="94946" cy="71437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9" name="Straight Connector 398">
              <a:extLst>
                <a:ext uri="{FF2B5EF4-FFF2-40B4-BE49-F238E27FC236}">
                  <a16:creationId xmlns:a16="http://schemas.microsoft.com/office/drawing/2014/main" id="{EADE9C2B-A0BE-4EE5-A343-A54C5C1783CF}"/>
                </a:ext>
              </a:extLst>
            </p:cNvPr>
            <p:cNvCxnSpPr>
              <a:cxnSpLocks/>
              <a:stCxn id="435" idx="6"/>
              <a:endCxn id="434" idx="2"/>
            </p:cNvCxnSpPr>
            <p:nvPr userDrawn="1"/>
          </p:nvCxnSpPr>
          <p:spPr>
            <a:xfrm rot="9888766" flipV="1">
              <a:off x="722319" y="1019796"/>
              <a:ext cx="325630" cy="1506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0" name="Straight Connector 399">
              <a:extLst>
                <a:ext uri="{FF2B5EF4-FFF2-40B4-BE49-F238E27FC236}">
                  <a16:creationId xmlns:a16="http://schemas.microsoft.com/office/drawing/2014/main" id="{B9D12CD3-39AE-4C08-BB96-4AF703C35BDF}"/>
                </a:ext>
              </a:extLst>
            </p:cNvPr>
            <p:cNvCxnSpPr>
              <a:cxnSpLocks/>
              <a:stCxn id="427" idx="0"/>
              <a:endCxn id="433" idx="4"/>
            </p:cNvCxnSpPr>
            <p:nvPr userDrawn="1"/>
          </p:nvCxnSpPr>
          <p:spPr>
            <a:xfrm>
              <a:off x="961665" y="239203"/>
              <a:ext cx="48947" cy="42704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1" name="Straight Connector 400">
              <a:extLst>
                <a:ext uri="{FF2B5EF4-FFF2-40B4-BE49-F238E27FC236}">
                  <a16:creationId xmlns:a16="http://schemas.microsoft.com/office/drawing/2014/main" id="{BCD1E4FC-F9E9-47BD-8CCA-45A60F971985}"/>
                </a:ext>
              </a:extLst>
            </p:cNvPr>
            <p:cNvCxnSpPr>
              <a:cxnSpLocks/>
              <a:stCxn id="434" idx="6"/>
              <a:endCxn id="430" idx="2"/>
            </p:cNvCxnSpPr>
            <p:nvPr userDrawn="1"/>
          </p:nvCxnSpPr>
          <p:spPr>
            <a:xfrm rot="9888766" flipV="1">
              <a:off x="348212" y="1135356"/>
              <a:ext cx="352331" cy="12652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2" name="Straight Connector 401">
              <a:extLst>
                <a:ext uri="{FF2B5EF4-FFF2-40B4-BE49-F238E27FC236}">
                  <a16:creationId xmlns:a16="http://schemas.microsoft.com/office/drawing/2014/main" id="{9AE5CD1C-55DC-4C15-B2FF-A910C31EA3FB}"/>
                </a:ext>
              </a:extLst>
            </p:cNvPr>
            <p:cNvCxnSpPr>
              <a:cxnSpLocks/>
              <a:stCxn id="429" idx="0"/>
              <a:endCxn id="430" idx="4"/>
            </p:cNvCxnSpPr>
            <p:nvPr userDrawn="1"/>
          </p:nvCxnSpPr>
          <p:spPr>
            <a:xfrm>
              <a:off x="171475" y="885570"/>
              <a:ext cx="149723" cy="39175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3" name="Straight Connector 402">
              <a:extLst>
                <a:ext uri="{FF2B5EF4-FFF2-40B4-BE49-F238E27FC236}">
                  <a16:creationId xmlns:a16="http://schemas.microsoft.com/office/drawing/2014/main" id="{F5722ECB-C37E-40EA-8A64-9DB32C56C46C}"/>
                </a:ext>
              </a:extLst>
            </p:cNvPr>
            <p:cNvCxnSpPr>
              <a:cxnSpLocks/>
              <a:stCxn id="432" idx="1"/>
              <a:endCxn id="430" idx="5"/>
            </p:cNvCxnSpPr>
            <p:nvPr userDrawn="1"/>
          </p:nvCxnSpPr>
          <p:spPr>
            <a:xfrm flipH="1" flipV="1">
              <a:off x="296646" y="1296287"/>
              <a:ext cx="548085" cy="9025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4" name="Straight Connector 403">
              <a:extLst>
                <a:ext uri="{FF2B5EF4-FFF2-40B4-BE49-F238E27FC236}">
                  <a16:creationId xmlns:a16="http://schemas.microsoft.com/office/drawing/2014/main" id="{64DA1FB6-BAC6-4844-AB2C-5A268FC07030}"/>
                </a:ext>
              </a:extLst>
            </p:cNvPr>
            <p:cNvCxnSpPr>
              <a:cxnSpLocks/>
              <a:stCxn id="432" idx="7"/>
              <a:endCxn id="431" idx="3"/>
            </p:cNvCxnSpPr>
            <p:nvPr userDrawn="1"/>
          </p:nvCxnSpPr>
          <p:spPr>
            <a:xfrm flipH="1">
              <a:off x="560879" y="1396549"/>
              <a:ext cx="246968" cy="24756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5" name="Straight Connector 404">
              <a:extLst>
                <a:ext uri="{FF2B5EF4-FFF2-40B4-BE49-F238E27FC236}">
                  <a16:creationId xmlns:a16="http://schemas.microsoft.com/office/drawing/2014/main" id="{8E2BFD9E-B2A6-4D0D-AA33-CA11AA89597E}"/>
                </a:ext>
              </a:extLst>
            </p:cNvPr>
            <p:cNvCxnSpPr>
              <a:cxnSpLocks/>
              <a:stCxn id="431" idx="5"/>
              <a:endCxn id="430" idx="1"/>
            </p:cNvCxnSpPr>
            <p:nvPr userDrawn="1"/>
          </p:nvCxnSpPr>
          <p:spPr>
            <a:xfrm flipH="1" flipV="1">
              <a:off x="366989" y="1336594"/>
              <a:ext cx="138565" cy="32253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6" name="Straight Connector 405">
              <a:extLst>
                <a:ext uri="{FF2B5EF4-FFF2-40B4-BE49-F238E27FC236}">
                  <a16:creationId xmlns:a16="http://schemas.microsoft.com/office/drawing/2014/main" id="{CD36DF3A-4276-4464-91CD-77CAADB314E3}"/>
                </a:ext>
              </a:extLst>
            </p:cNvPr>
            <p:cNvCxnSpPr>
              <a:cxnSpLocks/>
              <a:stCxn id="431" idx="6"/>
            </p:cNvCxnSpPr>
            <p:nvPr userDrawn="1"/>
          </p:nvCxnSpPr>
          <p:spPr>
            <a:xfrm flipH="1" flipV="1">
              <a:off x="130833" y="1636034"/>
              <a:ext cx="370772" cy="5387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7" name="Straight Connector 406">
              <a:extLst>
                <a:ext uri="{FF2B5EF4-FFF2-40B4-BE49-F238E27FC236}">
                  <a16:creationId xmlns:a16="http://schemas.microsoft.com/office/drawing/2014/main" id="{BAA92504-9B47-499B-A030-2F8CB01AF83A}"/>
                </a:ext>
              </a:extLst>
            </p:cNvPr>
            <p:cNvCxnSpPr>
              <a:cxnSpLocks/>
              <a:stCxn id="424" idx="0"/>
              <a:endCxn id="423" idx="3"/>
            </p:cNvCxnSpPr>
            <p:nvPr userDrawn="1"/>
          </p:nvCxnSpPr>
          <p:spPr>
            <a:xfrm rot="9888766" flipV="1">
              <a:off x="1338671" y="733666"/>
              <a:ext cx="157054" cy="62537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8" name="Straight Connector 407">
              <a:extLst>
                <a:ext uri="{FF2B5EF4-FFF2-40B4-BE49-F238E27FC236}">
                  <a16:creationId xmlns:a16="http://schemas.microsoft.com/office/drawing/2014/main" id="{536ABAE3-F6C8-4CD0-9255-28C22843E680}"/>
                </a:ext>
              </a:extLst>
            </p:cNvPr>
            <p:cNvCxnSpPr>
              <a:cxnSpLocks/>
              <a:stCxn id="433" idx="2"/>
              <a:endCxn id="424" idx="6"/>
            </p:cNvCxnSpPr>
            <p:nvPr userDrawn="1"/>
          </p:nvCxnSpPr>
          <p:spPr>
            <a:xfrm rot="9888766" flipH="1" flipV="1">
              <a:off x="1065460" y="655664"/>
              <a:ext cx="288080" cy="774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9" name="Straight Connector 408">
              <a:extLst>
                <a:ext uri="{FF2B5EF4-FFF2-40B4-BE49-F238E27FC236}">
                  <a16:creationId xmlns:a16="http://schemas.microsoft.com/office/drawing/2014/main" id="{A127C11B-0606-4824-A719-64C9D9CBC3F5}"/>
                </a:ext>
              </a:extLst>
            </p:cNvPr>
            <p:cNvCxnSpPr>
              <a:cxnSpLocks/>
              <a:stCxn id="427" idx="1"/>
              <a:endCxn id="424" idx="5"/>
            </p:cNvCxnSpPr>
            <p:nvPr userDrawn="1"/>
          </p:nvCxnSpPr>
          <p:spPr>
            <a:xfrm>
              <a:off x="986217" y="220236"/>
              <a:ext cx="376592" cy="44131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0" name="Straight Connector 409">
              <a:extLst>
                <a:ext uri="{FF2B5EF4-FFF2-40B4-BE49-F238E27FC236}">
                  <a16:creationId xmlns:a16="http://schemas.microsoft.com/office/drawing/2014/main" id="{5151E67F-3700-400D-852C-697A37C3DA1D}"/>
                </a:ext>
              </a:extLst>
            </p:cNvPr>
            <p:cNvCxnSpPr>
              <a:cxnSpLocks/>
              <a:stCxn id="426" idx="7"/>
              <a:endCxn id="424" idx="3"/>
            </p:cNvCxnSpPr>
            <p:nvPr userDrawn="1"/>
          </p:nvCxnSpPr>
          <p:spPr>
            <a:xfrm flipH="1">
              <a:off x="1421114" y="130050"/>
              <a:ext cx="275423" cy="51567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1" name="Straight Connector 410">
              <a:extLst>
                <a:ext uri="{FF2B5EF4-FFF2-40B4-BE49-F238E27FC236}">
                  <a16:creationId xmlns:a16="http://schemas.microsoft.com/office/drawing/2014/main" id="{5BF99317-1401-4BF0-B65E-F7D994FE6CD3}"/>
                </a:ext>
              </a:extLst>
            </p:cNvPr>
            <p:cNvCxnSpPr>
              <a:cxnSpLocks/>
              <a:stCxn id="425" idx="6"/>
              <a:endCxn id="424" idx="2"/>
            </p:cNvCxnSpPr>
            <p:nvPr userDrawn="1"/>
          </p:nvCxnSpPr>
          <p:spPr>
            <a:xfrm rot="9888766">
              <a:off x="1443367" y="616777"/>
              <a:ext cx="408926" cy="7180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2" name="Straight Connector 411">
              <a:extLst>
                <a:ext uri="{FF2B5EF4-FFF2-40B4-BE49-F238E27FC236}">
                  <a16:creationId xmlns:a16="http://schemas.microsoft.com/office/drawing/2014/main" id="{1AA620D2-9A00-46A4-96CF-22DB2FECF458}"/>
                </a:ext>
              </a:extLst>
            </p:cNvPr>
            <p:cNvCxnSpPr>
              <a:cxnSpLocks/>
              <a:stCxn id="438" idx="7"/>
              <a:endCxn id="425" idx="3"/>
            </p:cNvCxnSpPr>
            <p:nvPr userDrawn="1"/>
          </p:nvCxnSpPr>
          <p:spPr>
            <a:xfrm flipH="1">
              <a:off x="1913833" y="242402"/>
              <a:ext cx="398513" cy="34557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3" name="Straight Connector 412">
              <a:extLst>
                <a:ext uri="{FF2B5EF4-FFF2-40B4-BE49-F238E27FC236}">
                  <a16:creationId xmlns:a16="http://schemas.microsoft.com/office/drawing/2014/main" id="{2FDFD141-FA63-4E05-960A-6D5618D80474}"/>
                </a:ext>
              </a:extLst>
            </p:cNvPr>
            <p:cNvCxnSpPr>
              <a:cxnSpLocks/>
              <a:stCxn id="438" idx="6"/>
              <a:endCxn id="426" idx="2"/>
            </p:cNvCxnSpPr>
            <p:nvPr userDrawn="1"/>
          </p:nvCxnSpPr>
          <p:spPr>
            <a:xfrm flipH="1" flipV="1">
              <a:off x="1736053" y="99522"/>
              <a:ext cx="563649" cy="12651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4" name="Straight Connector 413">
              <a:extLst>
                <a:ext uri="{FF2B5EF4-FFF2-40B4-BE49-F238E27FC236}">
                  <a16:creationId xmlns:a16="http://schemas.microsoft.com/office/drawing/2014/main" id="{8F94F9AA-B40E-4339-AB88-E1C883468D40}"/>
                </a:ext>
              </a:extLst>
            </p:cNvPr>
            <p:cNvCxnSpPr>
              <a:cxnSpLocks/>
              <a:stCxn id="438" idx="4"/>
            </p:cNvCxnSpPr>
            <p:nvPr userDrawn="1"/>
          </p:nvCxnSpPr>
          <p:spPr>
            <a:xfrm flipH="1" flipV="1">
              <a:off x="2274426" y="143290"/>
              <a:ext cx="44276" cy="4958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5" name="Straight Connector 414">
              <a:extLst>
                <a:ext uri="{FF2B5EF4-FFF2-40B4-BE49-F238E27FC236}">
                  <a16:creationId xmlns:a16="http://schemas.microsoft.com/office/drawing/2014/main" id="{9086A817-0E2C-4225-AADB-479F35745904}"/>
                </a:ext>
              </a:extLst>
            </p:cNvPr>
            <p:cNvCxnSpPr>
              <a:cxnSpLocks/>
              <a:stCxn id="426" idx="6"/>
              <a:endCxn id="427" idx="2"/>
            </p:cNvCxnSpPr>
            <p:nvPr userDrawn="1"/>
          </p:nvCxnSpPr>
          <p:spPr>
            <a:xfrm flipH="1">
              <a:off x="990166" y="113682"/>
              <a:ext cx="693727" cy="7578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6" name="Straight Connector 415">
              <a:extLst>
                <a:ext uri="{FF2B5EF4-FFF2-40B4-BE49-F238E27FC236}">
                  <a16:creationId xmlns:a16="http://schemas.microsoft.com/office/drawing/2014/main" id="{23FA985B-EDC1-4DFF-98C8-19C469E434F6}"/>
                </a:ext>
              </a:extLst>
            </p:cNvPr>
            <p:cNvCxnSpPr>
              <a:cxnSpLocks/>
              <a:stCxn id="427" idx="6"/>
              <a:endCxn id="428" idx="3"/>
            </p:cNvCxnSpPr>
            <p:nvPr userDrawn="1"/>
          </p:nvCxnSpPr>
          <p:spPr>
            <a:xfrm flipH="1">
              <a:off x="489394" y="210702"/>
              <a:ext cx="422531" cy="28205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7" name="Straight Connector 416">
              <a:extLst>
                <a:ext uri="{FF2B5EF4-FFF2-40B4-BE49-F238E27FC236}">
                  <a16:creationId xmlns:a16="http://schemas.microsoft.com/office/drawing/2014/main" id="{A1D848CE-1454-4D09-971A-A2A30D4AC944}"/>
                </a:ext>
              </a:extLst>
            </p:cNvPr>
            <p:cNvCxnSpPr>
              <a:cxnSpLocks/>
              <a:stCxn id="429" idx="2"/>
              <a:endCxn id="428" idx="6"/>
            </p:cNvCxnSpPr>
            <p:nvPr userDrawn="1"/>
          </p:nvCxnSpPr>
          <p:spPr>
            <a:xfrm flipV="1">
              <a:off x="190475" y="541016"/>
              <a:ext cx="236453" cy="31139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8" name="Straight Connector 417">
              <a:extLst>
                <a:ext uri="{FF2B5EF4-FFF2-40B4-BE49-F238E27FC236}">
                  <a16:creationId xmlns:a16="http://schemas.microsoft.com/office/drawing/2014/main" id="{454744C5-E9F9-4B8D-8ED0-DC9EFB369215}"/>
                </a:ext>
              </a:extLst>
            </p:cNvPr>
            <p:cNvCxnSpPr>
              <a:cxnSpLocks/>
              <a:endCxn id="428" idx="5"/>
            </p:cNvCxnSpPr>
            <p:nvPr userDrawn="1"/>
          </p:nvCxnSpPr>
          <p:spPr>
            <a:xfrm>
              <a:off x="146310" y="434327"/>
              <a:ext cx="284779" cy="7426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9" name="Straight Connector 418">
              <a:extLst>
                <a:ext uri="{FF2B5EF4-FFF2-40B4-BE49-F238E27FC236}">
                  <a16:creationId xmlns:a16="http://schemas.microsoft.com/office/drawing/2014/main" id="{9136F6F0-5AF5-4232-A79D-193908A5BDB0}"/>
                </a:ext>
              </a:extLst>
            </p:cNvPr>
            <p:cNvCxnSpPr>
              <a:cxnSpLocks/>
              <a:endCxn id="428" idx="3"/>
            </p:cNvCxnSpPr>
            <p:nvPr userDrawn="1"/>
          </p:nvCxnSpPr>
          <p:spPr>
            <a:xfrm flipH="1">
              <a:off x="489394" y="129056"/>
              <a:ext cx="68920" cy="36370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0" name="Straight Connector 419">
              <a:extLst>
                <a:ext uri="{FF2B5EF4-FFF2-40B4-BE49-F238E27FC236}">
                  <a16:creationId xmlns:a16="http://schemas.microsoft.com/office/drawing/2014/main" id="{0B0B4F1A-6A95-4B8E-9765-B4EBCA78A357}"/>
                </a:ext>
              </a:extLst>
            </p:cNvPr>
            <p:cNvCxnSpPr>
              <a:cxnSpLocks/>
              <a:stCxn id="432" idx="4"/>
              <a:endCxn id="434" idx="0"/>
            </p:cNvCxnSpPr>
            <p:nvPr userDrawn="1"/>
          </p:nvCxnSpPr>
          <p:spPr>
            <a:xfrm flipH="1" flipV="1">
              <a:off x="710978" y="1110415"/>
              <a:ext cx="103225" cy="23660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1" name="Straight Connector 420">
              <a:extLst>
                <a:ext uri="{FF2B5EF4-FFF2-40B4-BE49-F238E27FC236}">
                  <a16:creationId xmlns:a16="http://schemas.microsoft.com/office/drawing/2014/main" id="{C7E1FBD5-F114-4387-A178-18981E22974B}"/>
                </a:ext>
              </a:extLst>
            </p:cNvPr>
            <p:cNvCxnSpPr>
              <a:cxnSpLocks/>
              <a:endCxn id="430" idx="6"/>
            </p:cNvCxnSpPr>
            <p:nvPr userDrawn="1"/>
          </p:nvCxnSpPr>
          <p:spPr>
            <a:xfrm>
              <a:off x="135460" y="1298559"/>
              <a:ext cx="157237" cy="2850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2" name="Straight Connector 421">
              <a:extLst>
                <a:ext uri="{FF2B5EF4-FFF2-40B4-BE49-F238E27FC236}">
                  <a16:creationId xmlns:a16="http://schemas.microsoft.com/office/drawing/2014/main" id="{B098E622-F75D-435C-AEDA-0B2B7B9C71C5}"/>
                </a:ext>
              </a:extLst>
            </p:cNvPr>
            <p:cNvCxnSpPr>
              <a:cxnSpLocks/>
              <a:stCxn id="430" idx="7"/>
            </p:cNvCxnSpPr>
            <p:nvPr userDrawn="1"/>
          </p:nvCxnSpPr>
          <p:spPr>
            <a:xfrm flipH="1">
              <a:off x="123623" y="1351612"/>
              <a:ext cx="188041" cy="21202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23" name="Oval 422">
              <a:extLst>
                <a:ext uri="{FF2B5EF4-FFF2-40B4-BE49-F238E27FC236}">
                  <a16:creationId xmlns:a16="http://schemas.microsoft.com/office/drawing/2014/main" id="{051CDAD3-F484-46D1-83A3-6A50EA3DED03}"/>
                </a:ext>
              </a:extLst>
            </p:cNvPr>
            <p:cNvSpPr/>
            <p:nvPr userDrawn="1"/>
          </p:nvSpPr>
          <p:spPr>
            <a:xfrm rot="8852236">
              <a:off x="1373994" y="1367723"/>
              <a:ext cx="81073" cy="81073"/>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4" name="Oval 423">
              <a:extLst>
                <a:ext uri="{FF2B5EF4-FFF2-40B4-BE49-F238E27FC236}">
                  <a16:creationId xmlns:a16="http://schemas.microsoft.com/office/drawing/2014/main" id="{C1BE8703-0E1B-4B95-BFF9-374949BD9585}"/>
                </a:ext>
              </a:extLst>
            </p:cNvPr>
            <p:cNvSpPr/>
            <p:nvPr userDrawn="1"/>
          </p:nvSpPr>
          <p:spPr>
            <a:xfrm rot="9888766">
              <a:off x="1357156" y="640067"/>
              <a:ext cx="85439" cy="85439"/>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5" name="Oval 424">
              <a:extLst>
                <a:ext uri="{FF2B5EF4-FFF2-40B4-BE49-F238E27FC236}">
                  <a16:creationId xmlns:a16="http://schemas.microsoft.com/office/drawing/2014/main" id="{DBAF651E-E4DC-474D-9B8C-9F288FC9941F}"/>
                </a:ext>
              </a:extLst>
            </p:cNvPr>
            <p:cNvSpPr/>
            <p:nvPr userDrawn="1"/>
          </p:nvSpPr>
          <p:spPr>
            <a:xfrm rot="9888766">
              <a:off x="1853143" y="582610"/>
              <a:ext cx="81073" cy="81073"/>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6" name="Oval 425">
              <a:extLst>
                <a:ext uri="{FF2B5EF4-FFF2-40B4-BE49-F238E27FC236}">
                  <a16:creationId xmlns:a16="http://schemas.microsoft.com/office/drawing/2014/main" id="{F6E3FCB0-09DF-4FDC-AD62-E0AD104CADAE}"/>
                </a:ext>
              </a:extLst>
            </p:cNvPr>
            <p:cNvSpPr>
              <a:spLocks noChangeAspect="1"/>
            </p:cNvSpPr>
            <p:nvPr userDrawn="1"/>
          </p:nvSpPr>
          <p:spPr>
            <a:xfrm rot="9888766">
              <a:off x="1682949" y="79578"/>
              <a:ext cx="54048" cy="54048"/>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7" name="Oval 426">
              <a:extLst>
                <a:ext uri="{FF2B5EF4-FFF2-40B4-BE49-F238E27FC236}">
                  <a16:creationId xmlns:a16="http://schemas.microsoft.com/office/drawing/2014/main" id="{AD1ED283-3EA7-42A8-A035-4BB05C4064B8}"/>
                </a:ext>
              </a:extLst>
            </p:cNvPr>
            <p:cNvSpPr>
              <a:spLocks noChangeAspect="1"/>
            </p:cNvSpPr>
            <p:nvPr userDrawn="1"/>
          </p:nvSpPr>
          <p:spPr>
            <a:xfrm rot="9888766">
              <a:off x="910509" y="159546"/>
              <a:ext cx="81073" cy="81073"/>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8" name="Oval 427">
              <a:extLst>
                <a:ext uri="{FF2B5EF4-FFF2-40B4-BE49-F238E27FC236}">
                  <a16:creationId xmlns:a16="http://schemas.microsoft.com/office/drawing/2014/main" id="{BA53649C-5900-4B00-9F1B-217CF88E8AD0}"/>
                </a:ext>
              </a:extLst>
            </p:cNvPr>
            <p:cNvSpPr/>
            <p:nvPr userDrawn="1"/>
          </p:nvSpPr>
          <p:spPr>
            <a:xfrm rot="9888766">
              <a:off x="425436" y="487106"/>
              <a:ext cx="85439" cy="85439"/>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9" name="Oval 428">
              <a:extLst>
                <a:ext uri="{FF2B5EF4-FFF2-40B4-BE49-F238E27FC236}">
                  <a16:creationId xmlns:a16="http://schemas.microsoft.com/office/drawing/2014/main" id="{32895BD8-A224-4642-A5EE-B463E7DE6867}"/>
                </a:ext>
              </a:extLst>
            </p:cNvPr>
            <p:cNvSpPr>
              <a:spLocks noChangeAspect="1"/>
            </p:cNvSpPr>
            <p:nvPr userDrawn="1"/>
          </p:nvSpPr>
          <p:spPr>
            <a:xfrm rot="9888766">
              <a:off x="137371" y="832466"/>
              <a:ext cx="54048" cy="54048"/>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0" name="Oval 429">
              <a:extLst>
                <a:ext uri="{FF2B5EF4-FFF2-40B4-BE49-F238E27FC236}">
                  <a16:creationId xmlns:a16="http://schemas.microsoft.com/office/drawing/2014/main" id="{2D269516-246C-4E9E-A151-4262B778B830}"/>
                </a:ext>
              </a:extLst>
            </p:cNvPr>
            <p:cNvSpPr/>
            <p:nvPr userDrawn="1"/>
          </p:nvSpPr>
          <p:spPr>
            <a:xfrm rot="9888766">
              <a:off x="291281" y="1275904"/>
              <a:ext cx="81073" cy="81073"/>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1" name="Oval 430">
              <a:extLst>
                <a:ext uri="{FF2B5EF4-FFF2-40B4-BE49-F238E27FC236}">
                  <a16:creationId xmlns:a16="http://schemas.microsoft.com/office/drawing/2014/main" id="{7EA3CCC8-94E9-47F5-80F2-43749B733D8D}"/>
                </a:ext>
              </a:extLst>
            </p:cNvPr>
            <p:cNvSpPr/>
            <p:nvPr userDrawn="1"/>
          </p:nvSpPr>
          <p:spPr>
            <a:xfrm rot="9888766">
              <a:off x="500189" y="1638749"/>
              <a:ext cx="81073" cy="81073"/>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2" name="Oval 431">
              <a:extLst>
                <a:ext uri="{FF2B5EF4-FFF2-40B4-BE49-F238E27FC236}">
                  <a16:creationId xmlns:a16="http://schemas.microsoft.com/office/drawing/2014/main" id="{D5F06C1C-6BC7-477A-A619-9D178B9E7CA8}"/>
                </a:ext>
              </a:extLst>
            </p:cNvPr>
            <p:cNvSpPr>
              <a:spLocks noChangeAspect="1"/>
            </p:cNvSpPr>
            <p:nvPr userDrawn="1"/>
          </p:nvSpPr>
          <p:spPr>
            <a:xfrm rot="9888766">
              <a:off x="794259" y="1346077"/>
              <a:ext cx="54048" cy="54048"/>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3" name="Oval 432">
              <a:extLst>
                <a:ext uri="{FF2B5EF4-FFF2-40B4-BE49-F238E27FC236}">
                  <a16:creationId xmlns:a16="http://schemas.microsoft.com/office/drawing/2014/main" id="{DB6C6DC9-9E33-4056-8EBD-CAF0C8F5099D}"/>
                </a:ext>
              </a:extLst>
            </p:cNvPr>
            <p:cNvSpPr>
              <a:spLocks noChangeAspect="1"/>
            </p:cNvSpPr>
            <p:nvPr userDrawn="1"/>
          </p:nvSpPr>
          <p:spPr>
            <a:xfrm rot="9888766">
              <a:off x="980695" y="664834"/>
              <a:ext cx="81073" cy="81073"/>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4" name="Oval 433">
              <a:extLst>
                <a:ext uri="{FF2B5EF4-FFF2-40B4-BE49-F238E27FC236}">
                  <a16:creationId xmlns:a16="http://schemas.microsoft.com/office/drawing/2014/main" id="{22C3C54A-C8C9-457F-A2C8-A389B0389767}"/>
                </a:ext>
              </a:extLst>
            </p:cNvPr>
            <p:cNvSpPr>
              <a:spLocks noChangeAspect="1"/>
            </p:cNvSpPr>
            <p:nvPr userDrawn="1"/>
          </p:nvSpPr>
          <p:spPr>
            <a:xfrm rot="9888766">
              <a:off x="676874" y="1057311"/>
              <a:ext cx="54048" cy="54048"/>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5" name="Oval 434">
              <a:extLst>
                <a:ext uri="{FF2B5EF4-FFF2-40B4-BE49-F238E27FC236}">
                  <a16:creationId xmlns:a16="http://schemas.microsoft.com/office/drawing/2014/main" id="{C685F947-8A2F-430E-9645-B7C587BA4F49}"/>
                </a:ext>
              </a:extLst>
            </p:cNvPr>
            <p:cNvSpPr>
              <a:spLocks noChangeAspect="1"/>
            </p:cNvSpPr>
            <p:nvPr userDrawn="1"/>
          </p:nvSpPr>
          <p:spPr>
            <a:xfrm rot="9888766">
              <a:off x="1039345" y="943302"/>
              <a:ext cx="54048" cy="54048"/>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36" name="Straight Connector 435">
              <a:extLst>
                <a:ext uri="{FF2B5EF4-FFF2-40B4-BE49-F238E27FC236}">
                  <a16:creationId xmlns:a16="http://schemas.microsoft.com/office/drawing/2014/main" id="{29A4E603-5BCB-49F9-A219-36B1BDC84D73}"/>
                </a:ext>
              </a:extLst>
            </p:cNvPr>
            <p:cNvCxnSpPr>
              <a:cxnSpLocks/>
              <a:stCxn id="435" idx="2"/>
              <a:endCxn id="424" idx="7"/>
            </p:cNvCxnSpPr>
            <p:nvPr userDrawn="1"/>
          </p:nvCxnSpPr>
          <p:spPr>
            <a:xfrm rot="9888766" flipH="1">
              <a:off x="1065565" y="761590"/>
              <a:ext cx="339955" cy="15992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7" name="Straight Connector 436">
              <a:extLst>
                <a:ext uri="{FF2B5EF4-FFF2-40B4-BE49-F238E27FC236}">
                  <a16:creationId xmlns:a16="http://schemas.microsoft.com/office/drawing/2014/main" id="{D55D1753-699D-4A3D-A7DA-53F6DEE510EF}"/>
                </a:ext>
              </a:extLst>
            </p:cNvPr>
            <p:cNvCxnSpPr>
              <a:cxnSpLocks/>
              <a:stCxn id="425" idx="4"/>
              <a:endCxn id="426" idx="1"/>
            </p:cNvCxnSpPr>
            <p:nvPr userDrawn="1"/>
          </p:nvCxnSpPr>
          <p:spPr>
            <a:xfrm flipH="1" flipV="1">
              <a:off x="1733421" y="120038"/>
              <a:ext cx="149639" cy="46398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38" name="Oval 437">
              <a:extLst>
                <a:ext uri="{FF2B5EF4-FFF2-40B4-BE49-F238E27FC236}">
                  <a16:creationId xmlns:a16="http://schemas.microsoft.com/office/drawing/2014/main" id="{0234853B-8EE4-4C6E-8A67-C38B1B0DA04C}"/>
                </a:ext>
              </a:extLst>
            </p:cNvPr>
            <p:cNvSpPr>
              <a:spLocks noChangeAspect="1"/>
            </p:cNvSpPr>
            <p:nvPr userDrawn="1"/>
          </p:nvSpPr>
          <p:spPr>
            <a:xfrm rot="9888766">
              <a:off x="2298758" y="191930"/>
              <a:ext cx="54048" cy="54048"/>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39" name="Straight Connector 438">
              <a:extLst>
                <a:ext uri="{FF2B5EF4-FFF2-40B4-BE49-F238E27FC236}">
                  <a16:creationId xmlns:a16="http://schemas.microsoft.com/office/drawing/2014/main" id="{C8EB4FE2-B2A4-448A-AE36-71287457E3E3}"/>
                </a:ext>
              </a:extLst>
            </p:cNvPr>
            <p:cNvCxnSpPr>
              <a:cxnSpLocks/>
              <a:stCxn id="438" idx="3"/>
            </p:cNvCxnSpPr>
            <p:nvPr userDrawn="1"/>
          </p:nvCxnSpPr>
          <p:spPr>
            <a:xfrm rot="9888766" flipH="1">
              <a:off x="2326747" y="101958"/>
              <a:ext cx="62078" cy="8693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0" name="Straight Connector 439">
              <a:extLst>
                <a:ext uri="{FF2B5EF4-FFF2-40B4-BE49-F238E27FC236}">
                  <a16:creationId xmlns:a16="http://schemas.microsoft.com/office/drawing/2014/main" id="{1D16E44E-B69B-4921-9C97-6FAAC0CC61C5}"/>
                </a:ext>
              </a:extLst>
            </p:cNvPr>
            <p:cNvCxnSpPr>
              <a:cxnSpLocks/>
              <a:stCxn id="438" idx="1"/>
              <a:endCxn id="447" idx="2"/>
            </p:cNvCxnSpPr>
            <p:nvPr userDrawn="1"/>
          </p:nvCxnSpPr>
          <p:spPr>
            <a:xfrm>
              <a:off x="2349230" y="232390"/>
              <a:ext cx="166170" cy="19780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1" name="Straight Connector 440">
              <a:extLst>
                <a:ext uri="{FF2B5EF4-FFF2-40B4-BE49-F238E27FC236}">
                  <a16:creationId xmlns:a16="http://schemas.microsoft.com/office/drawing/2014/main" id="{863B3537-85D9-4D45-971B-94B64821AE7E}"/>
                </a:ext>
              </a:extLst>
            </p:cNvPr>
            <p:cNvCxnSpPr>
              <a:cxnSpLocks/>
              <a:stCxn id="447" idx="3"/>
              <a:endCxn id="425" idx="2"/>
            </p:cNvCxnSpPr>
            <p:nvPr userDrawn="1"/>
          </p:nvCxnSpPr>
          <p:spPr>
            <a:xfrm flipH="1">
              <a:off x="1932800" y="452345"/>
              <a:ext cx="577138" cy="16018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2" name="Straight Connector 441">
              <a:extLst>
                <a:ext uri="{FF2B5EF4-FFF2-40B4-BE49-F238E27FC236}">
                  <a16:creationId xmlns:a16="http://schemas.microsoft.com/office/drawing/2014/main" id="{F6F217E5-8380-470E-8F95-3B9CAF4AAA98}"/>
                </a:ext>
              </a:extLst>
            </p:cNvPr>
            <p:cNvCxnSpPr>
              <a:cxnSpLocks/>
              <a:stCxn id="423" idx="7"/>
              <a:endCxn id="431" idx="2"/>
            </p:cNvCxnSpPr>
            <p:nvPr userDrawn="1"/>
          </p:nvCxnSpPr>
          <p:spPr>
            <a:xfrm flipH="1">
              <a:off x="579846" y="1447829"/>
              <a:ext cx="825885" cy="22083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3" name="Straight Connector 442">
              <a:extLst>
                <a:ext uri="{FF2B5EF4-FFF2-40B4-BE49-F238E27FC236}">
                  <a16:creationId xmlns:a16="http://schemas.microsoft.com/office/drawing/2014/main" id="{86DE334F-626F-4242-A85E-4BB72961371A}"/>
                </a:ext>
              </a:extLst>
            </p:cNvPr>
            <p:cNvCxnSpPr>
              <a:cxnSpLocks/>
              <a:stCxn id="425" idx="1"/>
              <a:endCxn id="444" idx="4"/>
            </p:cNvCxnSpPr>
            <p:nvPr userDrawn="1"/>
          </p:nvCxnSpPr>
          <p:spPr>
            <a:xfrm>
              <a:off x="1928851" y="643300"/>
              <a:ext cx="440756" cy="28194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44" name="Oval 443">
              <a:extLst>
                <a:ext uri="{FF2B5EF4-FFF2-40B4-BE49-F238E27FC236}">
                  <a16:creationId xmlns:a16="http://schemas.microsoft.com/office/drawing/2014/main" id="{4254907C-754D-4ED9-A0F7-77FA71EC5BE0}"/>
                </a:ext>
              </a:extLst>
            </p:cNvPr>
            <p:cNvSpPr/>
            <p:nvPr userDrawn="1"/>
          </p:nvSpPr>
          <p:spPr>
            <a:xfrm rot="8852236">
              <a:off x="2355801" y="920590"/>
              <a:ext cx="59607" cy="5960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5" name="Straight Connector 444">
              <a:extLst>
                <a:ext uri="{FF2B5EF4-FFF2-40B4-BE49-F238E27FC236}">
                  <a16:creationId xmlns:a16="http://schemas.microsoft.com/office/drawing/2014/main" id="{E4D5BA08-5F78-4753-B324-A53B7ABC9D00}"/>
                </a:ext>
              </a:extLst>
            </p:cNvPr>
            <p:cNvCxnSpPr>
              <a:cxnSpLocks/>
              <a:stCxn id="444" idx="6"/>
              <a:endCxn id="423" idx="1"/>
            </p:cNvCxnSpPr>
            <p:nvPr userDrawn="1"/>
          </p:nvCxnSpPr>
          <p:spPr>
            <a:xfrm flipH="1">
              <a:off x="1454100" y="966390"/>
              <a:ext cx="906358" cy="45066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6" name="Straight Connector 445">
              <a:extLst>
                <a:ext uri="{FF2B5EF4-FFF2-40B4-BE49-F238E27FC236}">
                  <a16:creationId xmlns:a16="http://schemas.microsoft.com/office/drawing/2014/main" id="{CDCA2494-8AB5-4B68-BF83-69502CA2A869}"/>
                </a:ext>
              </a:extLst>
            </p:cNvPr>
            <p:cNvCxnSpPr>
              <a:cxnSpLocks/>
              <a:stCxn id="447" idx="4"/>
              <a:endCxn id="444" idx="2"/>
            </p:cNvCxnSpPr>
            <p:nvPr userDrawn="1"/>
          </p:nvCxnSpPr>
          <p:spPr>
            <a:xfrm flipH="1">
              <a:off x="2410751" y="471868"/>
              <a:ext cx="110986" cy="46252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47" name="Oval 446">
              <a:extLst>
                <a:ext uri="{FF2B5EF4-FFF2-40B4-BE49-F238E27FC236}">
                  <a16:creationId xmlns:a16="http://schemas.microsoft.com/office/drawing/2014/main" id="{7E3EF5E3-2EEC-4EF8-9231-900B1A17144C}"/>
                </a:ext>
              </a:extLst>
            </p:cNvPr>
            <p:cNvSpPr/>
            <p:nvPr userDrawn="1"/>
          </p:nvSpPr>
          <p:spPr>
            <a:xfrm rot="2181221">
              <a:off x="2509600" y="418061"/>
              <a:ext cx="59607" cy="5960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8" name="Straight Connector 447">
              <a:extLst>
                <a:ext uri="{FF2B5EF4-FFF2-40B4-BE49-F238E27FC236}">
                  <a16:creationId xmlns:a16="http://schemas.microsoft.com/office/drawing/2014/main" id="{AE46719B-86CF-49FD-95F7-E31F72C68B22}"/>
                </a:ext>
              </a:extLst>
            </p:cNvPr>
            <p:cNvCxnSpPr>
              <a:cxnSpLocks/>
              <a:endCxn id="428" idx="4"/>
            </p:cNvCxnSpPr>
            <p:nvPr userDrawn="1"/>
          </p:nvCxnSpPr>
          <p:spPr>
            <a:xfrm>
              <a:off x="213739" y="143702"/>
              <a:ext cx="243225" cy="34489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49" name="Oval 448">
              <a:extLst>
                <a:ext uri="{FF2B5EF4-FFF2-40B4-BE49-F238E27FC236}">
                  <a16:creationId xmlns:a16="http://schemas.microsoft.com/office/drawing/2014/main" id="{327BF1A0-89B6-4675-881F-F3245531BA9A}"/>
                </a:ext>
              </a:extLst>
            </p:cNvPr>
            <p:cNvSpPr/>
            <p:nvPr userDrawn="1"/>
          </p:nvSpPr>
          <p:spPr>
            <a:xfrm rot="8852236">
              <a:off x="2698372" y="151431"/>
              <a:ext cx="59607" cy="5960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50" name="Straight Connector 449">
              <a:extLst>
                <a:ext uri="{FF2B5EF4-FFF2-40B4-BE49-F238E27FC236}">
                  <a16:creationId xmlns:a16="http://schemas.microsoft.com/office/drawing/2014/main" id="{834F05FD-89AC-4E32-8A59-ECC4C165E90E}"/>
                </a:ext>
              </a:extLst>
            </p:cNvPr>
            <p:cNvCxnSpPr>
              <a:cxnSpLocks/>
              <a:stCxn id="449" idx="7"/>
              <a:endCxn id="447" idx="0"/>
            </p:cNvCxnSpPr>
            <p:nvPr userDrawn="1"/>
          </p:nvCxnSpPr>
          <p:spPr>
            <a:xfrm flipH="1">
              <a:off x="2557070" y="210328"/>
              <a:ext cx="164636" cy="21353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51" name="Straight Connector 450">
              <a:extLst>
                <a:ext uri="{FF2B5EF4-FFF2-40B4-BE49-F238E27FC236}">
                  <a16:creationId xmlns:a16="http://schemas.microsoft.com/office/drawing/2014/main" id="{2E116837-245F-4751-ADDF-A1CFD40ABBDA}"/>
                </a:ext>
              </a:extLst>
            </p:cNvPr>
            <p:cNvCxnSpPr>
              <a:cxnSpLocks/>
              <a:stCxn id="449" idx="5"/>
              <a:endCxn id="438" idx="1"/>
            </p:cNvCxnSpPr>
            <p:nvPr userDrawn="1"/>
          </p:nvCxnSpPr>
          <p:spPr>
            <a:xfrm flipH="1">
              <a:off x="2349230" y="174765"/>
              <a:ext cx="349852" cy="5762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4496944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Contents slide layout">
    <p:bg>
      <p:bgPr>
        <a:gradFill>
          <a:gsLst>
            <a:gs pos="0">
              <a:schemeClr val="accent1"/>
            </a:gs>
            <a:gs pos="27000">
              <a:schemeClr val="accent1">
                <a:lumMod val="70000"/>
                <a:lumOff val="30000"/>
              </a:schemeClr>
            </a:gs>
            <a:gs pos="50000">
              <a:schemeClr val="accent1">
                <a:lumMod val="60000"/>
                <a:lumOff val="40000"/>
              </a:schemeClr>
            </a:gs>
            <a:gs pos="73000">
              <a:schemeClr val="accent1">
                <a:lumMod val="70000"/>
                <a:lumOff val="30000"/>
              </a:schemeClr>
            </a:gs>
            <a:gs pos="100000">
              <a:schemeClr val="accent1"/>
            </a:gs>
          </a:gsLst>
          <a:lin ang="16200000" scaled="1"/>
        </a:gra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B46A6D89-45A1-4F7A-9D0C-EDD11307D6BF}"/>
              </a:ext>
            </a:extLst>
          </p:cNvPr>
          <p:cNvGrpSpPr/>
          <p:nvPr userDrawn="1"/>
        </p:nvGrpSpPr>
        <p:grpSpPr>
          <a:xfrm>
            <a:off x="-98982" y="-104349"/>
            <a:ext cx="12408253" cy="7045442"/>
            <a:chOff x="-98982" y="-104349"/>
            <a:chExt cx="12408253" cy="7045442"/>
          </a:xfrm>
          <a:solidFill>
            <a:schemeClr val="bg1">
              <a:alpha val="10000"/>
            </a:schemeClr>
          </a:solidFill>
        </p:grpSpPr>
        <p:cxnSp>
          <p:nvCxnSpPr>
            <p:cNvPr id="3" name="Straight Connector 2">
              <a:extLst>
                <a:ext uri="{FF2B5EF4-FFF2-40B4-BE49-F238E27FC236}">
                  <a16:creationId xmlns:a16="http://schemas.microsoft.com/office/drawing/2014/main" id="{162BC632-7DC1-4789-8CFC-CD5AFC3ABCAA}"/>
                </a:ext>
              </a:extLst>
            </p:cNvPr>
            <p:cNvCxnSpPr>
              <a:cxnSpLocks/>
              <a:stCxn id="66" idx="7"/>
              <a:endCxn id="64" idx="2"/>
            </p:cNvCxnSpPr>
            <p:nvPr userDrawn="1"/>
          </p:nvCxnSpPr>
          <p:spPr>
            <a:xfrm>
              <a:off x="1584504" y="1905029"/>
              <a:ext cx="1703016" cy="94442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8AAC13F6-2489-4DDA-A9B2-3067A1B8CAA3}"/>
                </a:ext>
              </a:extLst>
            </p:cNvPr>
            <p:cNvCxnSpPr>
              <a:cxnSpLocks/>
              <a:stCxn id="64" idx="4"/>
              <a:endCxn id="83" idx="1"/>
            </p:cNvCxnSpPr>
            <p:nvPr userDrawn="1"/>
          </p:nvCxnSpPr>
          <p:spPr>
            <a:xfrm flipV="1">
              <a:off x="3427782" y="2205662"/>
              <a:ext cx="482924" cy="57007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C97C8410-298D-4055-AA0A-57C75129C4D7}"/>
                </a:ext>
              </a:extLst>
            </p:cNvPr>
            <p:cNvCxnSpPr>
              <a:cxnSpLocks/>
              <a:stCxn id="69" idx="2"/>
              <a:endCxn id="81" idx="6"/>
            </p:cNvCxnSpPr>
            <p:nvPr userDrawn="1"/>
          </p:nvCxnSpPr>
          <p:spPr>
            <a:xfrm flipH="1">
              <a:off x="4004116" y="998896"/>
              <a:ext cx="1032867" cy="4144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3386457A-06F7-4F62-B11E-654FD4AEEA59}"/>
                </a:ext>
              </a:extLst>
            </p:cNvPr>
            <p:cNvCxnSpPr>
              <a:cxnSpLocks/>
              <a:stCxn id="83" idx="5"/>
              <a:endCxn id="69" idx="1"/>
            </p:cNvCxnSpPr>
            <p:nvPr userDrawn="1"/>
          </p:nvCxnSpPr>
          <p:spPr>
            <a:xfrm flipV="1">
              <a:off x="4016342" y="1082390"/>
              <a:ext cx="1055225" cy="10176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08E23FD4-7D2D-49A7-8750-6828324D2943}"/>
                </a:ext>
              </a:extLst>
            </p:cNvPr>
            <p:cNvCxnSpPr>
              <a:cxnSpLocks/>
              <a:stCxn id="64" idx="5"/>
              <a:endCxn id="82" idx="1"/>
            </p:cNvCxnSpPr>
            <p:nvPr userDrawn="1"/>
          </p:nvCxnSpPr>
          <p:spPr>
            <a:xfrm flipV="1">
              <a:off x="3493690" y="2247314"/>
              <a:ext cx="1466461" cy="58328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1D054FEF-1615-47B3-977D-E6663964188E}"/>
                </a:ext>
              </a:extLst>
            </p:cNvPr>
            <p:cNvCxnSpPr>
              <a:cxnSpLocks/>
              <a:stCxn id="69" idx="0"/>
              <a:endCxn id="82" idx="4"/>
            </p:cNvCxnSpPr>
            <p:nvPr userDrawn="1"/>
          </p:nvCxnSpPr>
          <p:spPr>
            <a:xfrm flipH="1">
              <a:off x="5012969" y="1116974"/>
              <a:ext cx="142092" cy="100282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E312D78-45B2-43E5-B6A7-32FBB158F93D}"/>
                </a:ext>
              </a:extLst>
            </p:cNvPr>
            <p:cNvCxnSpPr>
              <a:cxnSpLocks/>
              <a:stCxn id="83" idx="3"/>
              <a:endCxn id="81" idx="0"/>
            </p:cNvCxnSpPr>
            <p:nvPr userDrawn="1"/>
          </p:nvCxnSpPr>
          <p:spPr>
            <a:xfrm flipH="1" flipV="1">
              <a:off x="3892072" y="1525433"/>
              <a:ext cx="18633" cy="5745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3F8CEFD-D4BD-4113-9ECA-07C92BFBB271}"/>
                </a:ext>
              </a:extLst>
            </p:cNvPr>
            <p:cNvCxnSpPr>
              <a:cxnSpLocks/>
              <a:stCxn id="189" idx="7"/>
              <a:endCxn id="71" idx="1"/>
            </p:cNvCxnSpPr>
            <p:nvPr userDrawn="1"/>
          </p:nvCxnSpPr>
          <p:spPr>
            <a:xfrm flipV="1">
              <a:off x="5140075" y="2350975"/>
              <a:ext cx="1066308" cy="5527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7499953E-DF36-43C0-88A6-34B0E3D5BC3B}"/>
                </a:ext>
              </a:extLst>
            </p:cNvPr>
            <p:cNvCxnSpPr>
              <a:cxnSpLocks/>
              <a:stCxn id="69" idx="7"/>
              <a:endCxn id="71" idx="3"/>
            </p:cNvCxnSpPr>
            <p:nvPr userDrawn="1"/>
          </p:nvCxnSpPr>
          <p:spPr>
            <a:xfrm>
              <a:off x="5238555" y="1082390"/>
              <a:ext cx="967828" cy="111013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65DC0C5D-21C1-4019-ABA1-012B17DA77FC}"/>
                </a:ext>
              </a:extLst>
            </p:cNvPr>
            <p:cNvCxnSpPr>
              <a:cxnSpLocks/>
              <a:stCxn id="68" idx="3"/>
            </p:cNvCxnSpPr>
            <p:nvPr userDrawn="1"/>
          </p:nvCxnSpPr>
          <p:spPr>
            <a:xfrm flipH="1" flipV="1">
              <a:off x="3211650" y="18443"/>
              <a:ext cx="498790" cy="58289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667720E7-E000-4A08-8CA5-62D23F338722}"/>
                </a:ext>
              </a:extLst>
            </p:cNvPr>
            <p:cNvCxnSpPr>
              <a:cxnSpLocks/>
              <a:stCxn id="83" idx="6"/>
              <a:endCxn id="82" idx="2"/>
            </p:cNvCxnSpPr>
            <p:nvPr userDrawn="1"/>
          </p:nvCxnSpPr>
          <p:spPr>
            <a:xfrm>
              <a:off x="4038220" y="2152844"/>
              <a:ext cx="900054" cy="4165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36A894D-E961-42D3-81AF-FC9EC6AA5636}"/>
                </a:ext>
              </a:extLst>
            </p:cNvPr>
            <p:cNvCxnSpPr>
              <a:cxnSpLocks/>
              <a:stCxn id="68" idx="0"/>
              <a:endCxn id="81" idx="4"/>
            </p:cNvCxnSpPr>
            <p:nvPr userDrawn="1"/>
          </p:nvCxnSpPr>
          <p:spPr>
            <a:xfrm>
              <a:off x="3789668" y="792604"/>
              <a:ext cx="102405" cy="50874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67A6F6E6-25AB-4726-9450-BCFF40E212A5}"/>
                </a:ext>
              </a:extLst>
            </p:cNvPr>
            <p:cNvCxnSpPr>
              <a:cxnSpLocks/>
              <a:stCxn id="82" idx="6"/>
              <a:endCxn id="71" idx="2"/>
            </p:cNvCxnSpPr>
            <p:nvPr userDrawn="1"/>
          </p:nvCxnSpPr>
          <p:spPr>
            <a:xfrm>
              <a:off x="5087665" y="2194496"/>
              <a:ext cx="1085901" cy="7725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4AB62C6-3F97-4F2D-B07B-94130854021F}"/>
                </a:ext>
              </a:extLst>
            </p:cNvPr>
            <p:cNvCxnSpPr>
              <a:cxnSpLocks/>
              <a:stCxn id="70" idx="0"/>
              <a:endCxn id="71" idx="4"/>
            </p:cNvCxnSpPr>
            <p:nvPr userDrawn="1"/>
          </p:nvCxnSpPr>
          <p:spPr>
            <a:xfrm>
              <a:off x="6243041" y="1291086"/>
              <a:ext cx="42569" cy="86861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627F97B2-FB8F-4594-B3BE-1A13857BDD13}"/>
                </a:ext>
              </a:extLst>
            </p:cNvPr>
            <p:cNvCxnSpPr>
              <a:cxnSpLocks/>
              <a:stCxn id="73" idx="1"/>
              <a:endCxn id="71" idx="5"/>
            </p:cNvCxnSpPr>
            <p:nvPr userDrawn="1"/>
          </p:nvCxnSpPr>
          <p:spPr>
            <a:xfrm flipH="1">
              <a:off x="6364837" y="570689"/>
              <a:ext cx="1332558" cy="162183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12E1AD36-E1A9-450D-A199-D273981BE9C7}"/>
                </a:ext>
              </a:extLst>
            </p:cNvPr>
            <p:cNvCxnSpPr>
              <a:cxnSpLocks/>
              <a:stCxn id="73" idx="0"/>
              <a:endCxn id="72" idx="4"/>
            </p:cNvCxnSpPr>
            <p:nvPr userDrawn="1"/>
          </p:nvCxnSpPr>
          <p:spPr>
            <a:xfrm flipH="1">
              <a:off x="7737803" y="592567"/>
              <a:ext cx="12410" cy="10175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9556C625-1CEC-4663-AC9C-9C45AF596EDB}"/>
                </a:ext>
              </a:extLst>
            </p:cNvPr>
            <p:cNvCxnSpPr>
              <a:cxnSpLocks/>
              <a:stCxn id="72" idx="2"/>
              <a:endCxn id="71" idx="6"/>
            </p:cNvCxnSpPr>
            <p:nvPr userDrawn="1"/>
          </p:nvCxnSpPr>
          <p:spPr>
            <a:xfrm flipH="1">
              <a:off x="6397654" y="1722181"/>
              <a:ext cx="1228105" cy="54956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631A7F20-0078-4EDA-A0C1-E367A0582342}"/>
                </a:ext>
              </a:extLst>
            </p:cNvPr>
            <p:cNvCxnSpPr>
              <a:cxnSpLocks/>
              <a:stCxn id="72" idx="7"/>
              <a:endCxn id="212" idx="5"/>
            </p:cNvCxnSpPr>
            <p:nvPr userDrawn="1"/>
          </p:nvCxnSpPr>
          <p:spPr>
            <a:xfrm>
              <a:off x="7817030" y="1801408"/>
              <a:ext cx="1649913" cy="110528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1057D6F-0187-413A-A041-3D75EEFC2A94}"/>
                </a:ext>
              </a:extLst>
            </p:cNvPr>
            <p:cNvCxnSpPr>
              <a:cxnSpLocks/>
              <a:stCxn id="72" idx="6"/>
              <a:endCxn id="79" idx="2"/>
            </p:cNvCxnSpPr>
            <p:nvPr userDrawn="1"/>
          </p:nvCxnSpPr>
          <p:spPr>
            <a:xfrm flipV="1">
              <a:off x="7849847" y="1627721"/>
              <a:ext cx="1344785" cy="9445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7512CCA-B0B9-4941-B513-B835901D4C58}"/>
                </a:ext>
              </a:extLst>
            </p:cNvPr>
            <p:cNvCxnSpPr>
              <a:cxnSpLocks/>
              <a:stCxn id="79" idx="7"/>
              <a:endCxn id="80" idx="3"/>
            </p:cNvCxnSpPr>
            <p:nvPr userDrawn="1"/>
          </p:nvCxnSpPr>
          <p:spPr>
            <a:xfrm>
              <a:off x="9385903" y="1706948"/>
              <a:ext cx="910362" cy="84606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E7EA50BD-A578-4D06-BB0C-9DC7B01FC034}"/>
                </a:ext>
              </a:extLst>
            </p:cNvPr>
            <p:cNvCxnSpPr>
              <a:cxnSpLocks/>
              <a:stCxn id="65" idx="0"/>
              <a:endCxn id="64" idx="3"/>
            </p:cNvCxnSpPr>
            <p:nvPr userDrawn="1"/>
          </p:nvCxnSpPr>
          <p:spPr>
            <a:xfrm>
              <a:off x="2865686" y="1745404"/>
              <a:ext cx="476698" cy="103814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78578C0F-649C-45AB-87F8-2252A3265CFD}"/>
                </a:ext>
              </a:extLst>
            </p:cNvPr>
            <p:cNvCxnSpPr>
              <a:cxnSpLocks/>
              <a:stCxn id="81" idx="2"/>
              <a:endCxn id="65" idx="6"/>
            </p:cNvCxnSpPr>
            <p:nvPr userDrawn="1"/>
          </p:nvCxnSpPr>
          <p:spPr>
            <a:xfrm flipH="1">
              <a:off x="2983764" y="1413389"/>
              <a:ext cx="796264" cy="21393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5A73EB4D-A240-4E51-A50A-B435BE3A2D5C}"/>
                </a:ext>
              </a:extLst>
            </p:cNvPr>
            <p:cNvCxnSpPr>
              <a:cxnSpLocks/>
              <a:stCxn id="68" idx="1"/>
              <a:endCxn id="65" idx="5"/>
            </p:cNvCxnSpPr>
            <p:nvPr userDrawn="1"/>
          </p:nvCxnSpPr>
          <p:spPr>
            <a:xfrm flipH="1">
              <a:off x="2949180" y="759787"/>
              <a:ext cx="761261" cy="78404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C27E5381-04D1-4225-8769-1B6B9480C7A0}"/>
                </a:ext>
              </a:extLst>
            </p:cNvPr>
            <p:cNvCxnSpPr>
              <a:cxnSpLocks/>
              <a:stCxn id="67" idx="7"/>
              <a:endCxn id="65" idx="3"/>
            </p:cNvCxnSpPr>
            <p:nvPr userDrawn="1"/>
          </p:nvCxnSpPr>
          <p:spPr>
            <a:xfrm>
              <a:off x="2026273" y="811101"/>
              <a:ext cx="755920" cy="73273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96746FBD-C785-43A8-A48B-34A14AF95516}"/>
                </a:ext>
              </a:extLst>
            </p:cNvPr>
            <p:cNvCxnSpPr>
              <a:cxnSpLocks/>
              <a:stCxn id="66" idx="6"/>
              <a:endCxn id="65" idx="2"/>
            </p:cNvCxnSpPr>
            <p:nvPr userDrawn="1"/>
          </p:nvCxnSpPr>
          <p:spPr>
            <a:xfrm flipV="1">
              <a:off x="1617321" y="1627326"/>
              <a:ext cx="1130287" cy="19847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06951640-64C0-4AD8-A442-D08334FF6FD1}"/>
                </a:ext>
              </a:extLst>
            </p:cNvPr>
            <p:cNvCxnSpPr>
              <a:cxnSpLocks/>
              <a:stCxn id="86" idx="7"/>
              <a:endCxn id="66" idx="3"/>
            </p:cNvCxnSpPr>
            <p:nvPr userDrawn="1"/>
          </p:nvCxnSpPr>
          <p:spPr>
            <a:xfrm>
              <a:off x="562732" y="991183"/>
              <a:ext cx="863318" cy="75539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859B76EA-5D51-41D6-A58C-5F8334DE937D}"/>
                </a:ext>
              </a:extLst>
            </p:cNvPr>
            <p:cNvCxnSpPr>
              <a:cxnSpLocks/>
              <a:stCxn id="86" idx="6"/>
              <a:endCxn id="67" idx="2"/>
            </p:cNvCxnSpPr>
            <p:nvPr userDrawn="1"/>
          </p:nvCxnSpPr>
          <p:spPr>
            <a:xfrm flipV="1">
              <a:off x="584609" y="758283"/>
              <a:ext cx="1314149" cy="18008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2C9292B8-1E47-4B34-8FC0-97245BE9578A}"/>
                </a:ext>
              </a:extLst>
            </p:cNvPr>
            <p:cNvCxnSpPr>
              <a:cxnSpLocks/>
              <a:stCxn id="86" idx="5"/>
            </p:cNvCxnSpPr>
            <p:nvPr userDrawn="1"/>
          </p:nvCxnSpPr>
          <p:spPr>
            <a:xfrm flipV="1">
              <a:off x="562732" y="7695"/>
              <a:ext cx="830501" cy="87785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EADFAEBF-02D7-44CD-BE5F-305B6E2F52CA}"/>
                </a:ext>
              </a:extLst>
            </p:cNvPr>
            <p:cNvCxnSpPr>
              <a:cxnSpLocks/>
              <a:stCxn id="67" idx="4"/>
            </p:cNvCxnSpPr>
            <p:nvPr userDrawn="1"/>
          </p:nvCxnSpPr>
          <p:spPr>
            <a:xfrm flipH="1" flipV="1">
              <a:off x="1913190" y="8940"/>
              <a:ext cx="60264" cy="6746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A4B4051-9A56-435E-840D-6C3C23050184}"/>
                </a:ext>
              </a:extLst>
            </p:cNvPr>
            <p:cNvCxnSpPr>
              <a:cxnSpLocks/>
              <a:stCxn id="67" idx="5"/>
            </p:cNvCxnSpPr>
            <p:nvPr userDrawn="1"/>
          </p:nvCxnSpPr>
          <p:spPr>
            <a:xfrm flipV="1">
              <a:off x="2026273" y="21571"/>
              <a:ext cx="969507" cy="6838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B307BA00-107E-4562-88CB-DEA0D496D749}"/>
                </a:ext>
              </a:extLst>
            </p:cNvPr>
            <p:cNvCxnSpPr>
              <a:cxnSpLocks/>
              <a:stCxn id="68" idx="5"/>
            </p:cNvCxnSpPr>
            <p:nvPr userDrawn="1"/>
          </p:nvCxnSpPr>
          <p:spPr>
            <a:xfrm flipV="1">
              <a:off x="3868895" y="-11241"/>
              <a:ext cx="430441" cy="61257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71DFAB2F-CF8B-44F2-9850-03F8AF098440}"/>
                </a:ext>
              </a:extLst>
            </p:cNvPr>
            <p:cNvCxnSpPr>
              <a:cxnSpLocks/>
              <a:stCxn id="67" idx="6"/>
              <a:endCxn id="68" idx="2"/>
            </p:cNvCxnSpPr>
            <p:nvPr userDrawn="1"/>
          </p:nvCxnSpPr>
          <p:spPr>
            <a:xfrm flipV="1">
              <a:off x="2048150" y="680560"/>
              <a:ext cx="1629474" cy="7772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7C85B09E-18C3-4D54-AA0A-14F26F9FFFCA}"/>
                </a:ext>
              </a:extLst>
            </p:cNvPr>
            <p:cNvCxnSpPr>
              <a:cxnSpLocks/>
              <a:stCxn id="68" idx="6"/>
              <a:endCxn id="69" idx="3"/>
            </p:cNvCxnSpPr>
            <p:nvPr userDrawn="1"/>
          </p:nvCxnSpPr>
          <p:spPr>
            <a:xfrm>
              <a:off x="3901712" y="680560"/>
              <a:ext cx="1169856" cy="23484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BF3BFC00-DCD5-4109-BE0D-BBB66C276072}"/>
                </a:ext>
              </a:extLst>
            </p:cNvPr>
            <p:cNvCxnSpPr>
              <a:cxnSpLocks/>
              <a:stCxn id="70" idx="2"/>
              <a:endCxn id="69" idx="6"/>
            </p:cNvCxnSpPr>
            <p:nvPr userDrawn="1"/>
          </p:nvCxnSpPr>
          <p:spPr>
            <a:xfrm flipH="1" flipV="1">
              <a:off x="5273139" y="998896"/>
              <a:ext cx="895205" cy="2174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F40DBEB-FAA5-4EAA-89F4-27A7CE21A297}"/>
                </a:ext>
              </a:extLst>
            </p:cNvPr>
            <p:cNvCxnSpPr>
              <a:cxnSpLocks/>
              <a:stCxn id="91" idx="0"/>
              <a:endCxn id="69" idx="5"/>
            </p:cNvCxnSpPr>
            <p:nvPr userDrawn="1"/>
          </p:nvCxnSpPr>
          <p:spPr>
            <a:xfrm flipH="1">
              <a:off x="5238555" y="-6145"/>
              <a:ext cx="1269576" cy="92154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8E601845-E46E-419B-8F68-C56C73B3F51F}"/>
                </a:ext>
              </a:extLst>
            </p:cNvPr>
            <p:cNvCxnSpPr>
              <a:cxnSpLocks/>
              <a:endCxn id="69" idx="4"/>
            </p:cNvCxnSpPr>
            <p:nvPr userDrawn="1"/>
          </p:nvCxnSpPr>
          <p:spPr>
            <a:xfrm>
              <a:off x="4883094" y="-29536"/>
              <a:ext cx="271967" cy="91035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D1D8C297-4E3E-4739-99E9-7D79A327AD6E}"/>
                </a:ext>
              </a:extLst>
            </p:cNvPr>
            <p:cNvCxnSpPr>
              <a:cxnSpLocks/>
              <a:stCxn id="91" idx="2"/>
              <a:endCxn id="70" idx="4"/>
            </p:cNvCxnSpPr>
            <p:nvPr userDrawn="1"/>
          </p:nvCxnSpPr>
          <p:spPr>
            <a:xfrm flipH="1">
              <a:off x="6243041" y="-5452"/>
              <a:ext cx="339634" cy="11471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75BD0C1E-77F3-489E-9331-D144C7768558}"/>
                </a:ext>
              </a:extLst>
            </p:cNvPr>
            <p:cNvCxnSpPr>
              <a:cxnSpLocks/>
              <a:stCxn id="73" idx="2"/>
              <a:endCxn id="70" idx="6"/>
            </p:cNvCxnSpPr>
            <p:nvPr userDrawn="1"/>
          </p:nvCxnSpPr>
          <p:spPr>
            <a:xfrm flipH="1">
              <a:off x="6317737" y="517871"/>
              <a:ext cx="1357780" cy="69851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1316F845-3855-4D5B-835D-A0B62D513152}"/>
                </a:ext>
              </a:extLst>
            </p:cNvPr>
            <p:cNvCxnSpPr>
              <a:cxnSpLocks/>
              <a:stCxn id="73" idx="4"/>
            </p:cNvCxnSpPr>
            <p:nvPr userDrawn="1"/>
          </p:nvCxnSpPr>
          <p:spPr>
            <a:xfrm flipV="1">
              <a:off x="7750213" y="54467"/>
              <a:ext cx="93642" cy="38870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A2745097-160A-4242-B146-2A008E56E28B}"/>
                </a:ext>
              </a:extLst>
            </p:cNvPr>
            <p:cNvCxnSpPr>
              <a:cxnSpLocks/>
              <a:stCxn id="74" idx="3"/>
            </p:cNvCxnSpPr>
            <p:nvPr userDrawn="1"/>
          </p:nvCxnSpPr>
          <p:spPr>
            <a:xfrm flipH="1" flipV="1">
              <a:off x="8652184" y="-11241"/>
              <a:ext cx="511421" cy="35677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EF7B2350-5A57-4E35-B744-F10FBB8A0565}"/>
                </a:ext>
              </a:extLst>
            </p:cNvPr>
            <p:cNvCxnSpPr>
              <a:cxnSpLocks/>
              <a:stCxn id="74" idx="2"/>
              <a:endCxn id="73" idx="6"/>
            </p:cNvCxnSpPr>
            <p:nvPr userDrawn="1"/>
          </p:nvCxnSpPr>
          <p:spPr>
            <a:xfrm flipH="1">
              <a:off x="7824909" y="424760"/>
              <a:ext cx="1305879" cy="93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45F8280-4EFB-4995-9F18-181E864A0E70}"/>
                </a:ext>
              </a:extLst>
            </p:cNvPr>
            <p:cNvCxnSpPr>
              <a:cxnSpLocks/>
              <a:stCxn id="79" idx="4"/>
              <a:endCxn id="74" idx="0"/>
            </p:cNvCxnSpPr>
            <p:nvPr userDrawn="1"/>
          </p:nvCxnSpPr>
          <p:spPr>
            <a:xfrm flipH="1" flipV="1">
              <a:off x="9242832" y="536804"/>
              <a:ext cx="63844" cy="9788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37378C5-2E83-4344-BF87-0CC2F0422BA6}"/>
                </a:ext>
              </a:extLst>
            </p:cNvPr>
            <p:cNvCxnSpPr>
              <a:cxnSpLocks/>
              <a:stCxn id="78" idx="3"/>
              <a:endCxn id="74" idx="7"/>
            </p:cNvCxnSpPr>
            <p:nvPr userDrawn="1"/>
          </p:nvCxnSpPr>
          <p:spPr>
            <a:xfrm flipH="1" flipV="1">
              <a:off x="9322059" y="503987"/>
              <a:ext cx="1572968" cy="6496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5B029E3A-F23A-45C1-AF01-6A30EAD98C52}"/>
                </a:ext>
              </a:extLst>
            </p:cNvPr>
            <p:cNvCxnSpPr>
              <a:cxnSpLocks/>
              <a:stCxn id="78" idx="2"/>
              <a:endCxn id="79" idx="6"/>
            </p:cNvCxnSpPr>
            <p:nvPr userDrawn="1"/>
          </p:nvCxnSpPr>
          <p:spPr>
            <a:xfrm flipH="1">
              <a:off x="9418720" y="1237716"/>
              <a:ext cx="1459318" cy="3900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FCAD99E0-7C29-4686-96D0-62897A6AE659}"/>
                </a:ext>
              </a:extLst>
            </p:cNvPr>
            <p:cNvCxnSpPr>
              <a:cxnSpLocks/>
              <a:stCxn id="78" idx="1"/>
              <a:endCxn id="80" idx="4"/>
            </p:cNvCxnSpPr>
            <p:nvPr userDrawn="1"/>
          </p:nvCxnSpPr>
          <p:spPr>
            <a:xfrm flipH="1">
              <a:off x="10349083" y="1309164"/>
              <a:ext cx="576378" cy="122196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A1064CBE-03DE-4D9E-987A-66EDDE5C3459}"/>
                </a:ext>
              </a:extLst>
            </p:cNvPr>
            <p:cNvCxnSpPr>
              <a:cxnSpLocks/>
              <a:stCxn id="76" idx="1"/>
              <a:endCxn id="80" idx="5"/>
            </p:cNvCxnSpPr>
            <p:nvPr userDrawn="1"/>
          </p:nvCxnSpPr>
          <p:spPr>
            <a:xfrm flipH="1">
              <a:off x="10401901" y="1774673"/>
              <a:ext cx="1757220" cy="7783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65E50E75-E54D-4236-9C47-C231CAC0ACAA}"/>
                </a:ext>
              </a:extLst>
            </p:cNvPr>
            <p:cNvCxnSpPr>
              <a:cxnSpLocks/>
              <a:stCxn id="76" idx="0"/>
              <a:endCxn id="77" idx="4"/>
            </p:cNvCxnSpPr>
            <p:nvPr userDrawn="1"/>
          </p:nvCxnSpPr>
          <p:spPr>
            <a:xfrm flipH="1">
              <a:off x="11893491" y="1806534"/>
              <a:ext cx="313099" cy="9575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820438D3-84FC-4F69-ACCB-416AED8C0CFF}"/>
                </a:ext>
              </a:extLst>
            </p:cNvPr>
            <p:cNvCxnSpPr>
              <a:cxnSpLocks/>
              <a:stCxn id="148" idx="7"/>
              <a:endCxn id="213" idx="1"/>
            </p:cNvCxnSpPr>
            <p:nvPr userDrawn="1"/>
          </p:nvCxnSpPr>
          <p:spPr>
            <a:xfrm flipH="1" flipV="1">
              <a:off x="8117425" y="3321916"/>
              <a:ext cx="642685" cy="110611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931826D2-E95E-483E-8DBE-25AB9BBB1560}"/>
                </a:ext>
              </a:extLst>
            </p:cNvPr>
            <p:cNvCxnSpPr>
              <a:cxnSpLocks/>
              <a:endCxn id="75" idx="6"/>
            </p:cNvCxnSpPr>
            <p:nvPr userDrawn="1"/>
          </p:nvCxnSpPr>
          <p:spPr>
            <a:xfrm flipH="1">
              <a:off x="11941804" y="350882"/>
              <a:ext cx="294325" cy="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94FE5394-C20F-431D-B7DC-326378B3B088}"/>
                </a:ext>
              </a:extLst>
            </p:cNvPr>
            <p:cNvCxnSpPr>
              <a:cxnSpLocks/>
              <a:stCxn id="148" idx="0"/>
              <a:endCxn id="212" idx="3"/>
            </p:cNvCxnSpPr>
            <p:nvPr userDrawn="1"/>
          </p:nvCxnSpPr>
          <p:spPr>
            <a:xfrm flipV="1">
              <a:off x="8839337" y="3056346"/>
              <a:ext cx="575543" cy="133887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9EE429A1-541D-4C36-AE28-C8D51F3D554B}"/>
                </a:ext>
              </a:extLst>
            </p:cNvPr>
            <p:cNvCxnSpPr>
              <a:cxnSpLocks/>
              <a:stCxn id="160" idx="0"/>
              <a:endCxn id="211" idx="0"/>
            </p:cNvCxnSpPr>
            <p:nvPr userDrawn="1"/>
          </p:nvCxnSpPr>
          <p:spPr>
            <a:xfrm flipH="1" flipV="1">
              <a:off x="10593831" y="3434127"/>
              <a:ext cx="970340" cy="111667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692B11CD-0752-425D-996F-AE3245F3065E}"/>
                </a:ext>
              </a:extLst>
            </p:cNvPr>
            <p:cNvCxnSpPr>
              <a:cxnSpLocks/>
              <a:stCxn id="160" idx="1"/>
              <a:endCxn id="77" idx="0"/>
            </p:cNvCxnSpPr>
            <p:nvPr userDrawn="1"/>
          </p:nvCxnSpPr>
          <p:spPr>
            <a:xfrm flipV="1">
              <a:off x="11616989" y="2983008"/>
              <a:ext cx="228732" cy="15896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0B920EAE-371D-4F78-AF0A-ED58DDC5567D}"/>
                </a:ext>
              </a:extLst>
            </p:cNvPr>
            <p:cNvCxnSpPr>
              <a:cxnSpLocks/>
              <a:stCxn id="77" idx="2"/>
              <a:endCxn id="80" idx="6"/>
            </p:cNvCxnSpPr>
            <p:nvPr userDrawn="1"/>
          </p:nvCxnSpPr>
          <p:spPr>
            <a:xfrm flipH="1" flipV="1">
              <a:off x="10423779" y="2605827"/>
              <a:ext cx="1336358" cy="24382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1D0F8AFA-1E3F-4BE8-8CAD-52FBEE5C5D8A}"/>
                </a:ext>
              </a:extLst>
            </p:cNvPr>
            <p:cNvCxnSpPr>
              <a:cxnSpLocks/>
              <a:stCxn id="76" idx="2"/>
              <a:endCxn id="78" idx="6"/>
            </p:cNvCxnSpPr>
            <p:nvPr userDrawn="1"/>
          </p:nvCxnSpPr>
          <p:spPr>
            <a:xfrm flipH="1" flipV="1">
              <a:off x="11097954" y="1194675"/>
              <a:ext cx="1050131" cy="52390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D130AFE6-8E05-4B94-82AD-63B7251AA0DD}"/>
                </a:ext>
              </a:extLst>
            </p:cNvPr>
            <p:cNvCxnSpPr>
              <a:cxnSpLocks/>
              <a:stCxn id="75" idx="1"/>
              <a:endCxn id="78" idx="5"/>
            </p:cNvCxnSpPr>
            <p:nvPr userDrawn="1"/>
          </p:nvCxnSpPr>
          <p:spPr>
            <a:xfrm flipH="1">
              <a:off x="11050531" y="430109"/>
              <a:ext cx="700002" cy="69311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328163A8-99E9-40C3-822B-4807D28979D5}"/>
                </a:ext>
              </a:extLst>
            </p:cNvPr>
            <p:cNvCxnSpPr>
              <a:cxnSpLocks/>
              <a:stCxn id="75" idx="3"/>
              <a:endCxn id="92" idx="1"/>
            </p:cNvCxnSpPr>
            <p:nvPr userDrawn="1"/>
          </p:nvCxnSpPr>
          <p:spPr>
            <a:xfrm flipH="1" flipV="1">
              <a:off x="10480717" y="1658"/>
              <a:ext cx="1269816" cy="26999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80EC36C8-56BA-46D6-A21B-89ECA9A2F98B}"/>
                </a:ext>
              </a:extLst>
            </p:cNvPr>
            <p:cNvCxnSpPr>
              <a:cxnSpLocks/>
              <a:stCxn id="78" idx="4"/>
              <a:endCxn id="92" idx="2"/>
            </p:cNvCxnSpPr>
            <p:nvPr userDrawn="1"/>
          </p:nvCxnSpPr>
          <p:spPr>
            <a:xfrm flipH="1" flipV="1">
              <a:off x="10368902" y="619"/>
              <a:ext cx="597574" cy="110561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9670C444-1B5E-44ED-9E89-AF428D1309D7}"/>
                </a:ext>
              </a:extLst>
            </p:cNvPr>
            <p:cNvCxnSpPr>
              <a:cxnSpLocks/>
              <a:stCxn id="74" idx="5"/>
              <a:endCxn id="92" idx="0"/>
            </p:cNvCxnSpPr>
            <p:nvPr userDrawn="1"/>
          </p:nvCxnSpPr>
          <p:spPr>
            <a:xfrm flipV="1">
              <a:off x="9322059" y="-420"/>
              <a:ext cx="935027" cy="34595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D0679015-80D1-46EA-89FB-C1304E32BF38}"/>
                </a:ext>
              </a:extLst>
            </p:cNvPr>
            <p:cNvCxnSpPr>
              <a:cxnSpLocks/>
              <a:stCxn id="75" idx="7"/>
              <a:endCxn id="76" idx="3"/>
            </p:cNvCxnSpPr>
            <p:nvPr userDrawn="1"/>
          </p:nvCxnSpPr>
          <p:spPr>
            <a:xfrm>
              <a:off x="11908987" y="430109"/>
              <a:ext cx="270959" cy="124100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6147E92A-FE47-47D7-831F-DE7CE7A13521}"/>
                </a:ext>
              </a:extLst>
            </p:cNvPr>
            <p:cNvCxnSpPr>
              <a:cxnSpLocks/>
              <a:stCxn id="73" idx="7"/>
              <a:endCxn id="79" idx="3"/>
            </p:cNvCxnSpPr>
            <p:nvPr userDrawn="1"/>
          </p:nvCxnSpPr>
          <p:spPr>
            <a:xfrm>
              <a:off x="7803031" y="570690"/>
              <a:ext cx="1424418" cy="9778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9CC1AC0F-96A8-4BD5-A222-0BB886D47633}"/>
                </a:ext>
              </a:extLst>
            </p:cNvPr>
            <p:cNvCxnSpPr>
              <a:cxnSpLocks/>
              <a:endCxn id="75" idx="4"/>
            </p:cNvCxnSpPr>
            <p:nvPr userDrawn="1"/>
          </p:nvCxnSpPr>
          <p:spPr>
            <a:xfrm flipH="1">
              <a:off x="11829760" y="8940"/>
              <a:ext cx="14366" cy="22989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64" name="Oval 63">
              <a:extLst>
                <a:ext uri="{FF2B5EF4-FFF2-40B4-BE49-F238E27FC236}">
                  <a16:creationId xmlns:a16="http://schemas.microsoft.com/office/drawing/2014/main" id="{CD98587F-E9E8-4567-8781-8509E4EA0783}"/>
                </a:ext>
              </a:extLst>
            </p:cNvPr>
            <p:cNvSpPr/>
            <p:nvPr userDrawn="1"/>
          </p:nvSpPr>
          <p:spPr>
            <a:xfrm rot="1036530" flipV="1">
              <a:off x="3282465" y="2770682"/>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F7E9BC41-A324-49C9-9989-67AC991C373A}"/>
                </a:ext>
              </a:extLst>
            </p:cNvPr>
            <p:cNvSpPr/>
            <p:nvPr userDrawn="1"/>
          </p:nvSpPr>
          <p:spPr>
            <a:xfrm flipV="1">
              <a:off x="2747608" y="1509248"/>
              <a:ext cx="236156" cy="236156"/>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5283073A-239A-42F7-8A6E-59F0C639DA85}"/>
                </a:ext>
              </a:extLst>
            </p:cNvPr>
            <p:cNvSpPr/>
            <p:nvPr userDrawn="1"/>
          </p:nvSpPr>
          <p:spPr>
            <a:xfrm flipV="1">
              <a:off x="1393233" y="1713758"/>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EC4FB963-302D-4267-ABF6-4DD1DE9601A9}"/>
                </a:ext>
              </a:extLst>
            </p:cNvPr>
            <p:cNvSpPr>
              <a:spLocks noChangeAspect="1"/>
            </p:cNvSpPr>
            <p:nvPr userDrawn="1"/>
          </p:nvSpPr>
          <p:spPr>
            <a:xfrm flipV="1">
              <a:off x="1898758" y="683587"/>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E8E2EEDA-B07F-44CA-A478-4EC59941DB65}"/>
                </a:ext>
              </a:extLst>
            </p:cNvPr>
            <p:cNvSpPr>
              <a:spLocks noChangeAspect="1"/>
            </p:cNvSpPr>
            <p:nvPr userDrawn="1"/>
          </p:nvSpPr>
          <p:spPr>
            <a:xfrm flipV="1">
              <a:off x="3677624" y="56851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A48C406E-1EE2-419C-8BE0-C412F9459C0F}"/>
                </a:ext>
              </a:extLst>
            </p:cNvPr>
            <p:cNvSpPr/>
            <p:nvPr userDrawn="1"/>
          </p:nvSpPr>
          <p:spPr>
            <a:xfrm flipV="1">
              <a:off x="5036983" y="880818"/>
              <a:ext cx="236156" cy="236156"/>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C00750C3-A772-4D58-80E0-0F3CBD904B86}"/>
                </a:ext>
              </a:extLst>
            </p:cNvPr>
            <p:cNvSpPr>
              <a:spLocks noChangeAspect="1"/>
            </p:cNvSpPr>
            <p:nvPr userDrawn="1"/>
          </p:nvSpPr>
          <p:spPr>
            <a:xfrm flipV="1">
              <a:off x="6168345" y="1141694"/>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D1FC13AB-ACD3-4F14-A856-DEF609C64867}"/>
                </a:ext>
              </a:extLst>
            </p:cNvPr>
            <p:cNvSpPr/>
            <p:nvPr userDrawn="1"/>
          </p:nvSpPr>
          <p:spPr>
            <a:xfrm flipV="1">
              <a:off x="6173566" y="2159704"/>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49BAB914-F0A8-4C08-BA8A-FB5A1DE53C7E}"/>
                </a:ext>
              </a:extLst>
            </p:cNvPr>
            <p:cNvSpPr/>
            <p:nvPr userDrawn="1"/>
          </p:nvSpPr>
          <p:spPr>
            <a:xfrm flipV="1">
              <a:off x="7625759" y="1610137"/>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6024B6F6-072B-40FD-B1CD-CD2F41798D63}"/>
                </a:ext>
              </a:extLst>
            </p:cNvPr>
            <p:cNvSpPr>
              <a:spLocks noChangeAspect="1"/>
            </p:cNvSpPr>
            <p:nvPr userDrawn="1"/>
          </p:nvSpPr>
          <p:spPr>
            <a:xfrm flipV="1">
              <a:off x="7675517" y="443175"/>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EFD9F980-D0E7-4710-8474-8EDAAC86D6CE}"/>
                </a:ext>
              </a:extLst>
            </p:cNvPr>
            <p:cNvSpPr/>
            <p:nvPr userDrawn="1"/>
          </p:nvSpPr>
          <p:spPr>
            <a:xfrm flipV="1">
              <a:off x="9130788" y="31271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313C95F5-5431-4138-82FD-CC36664D949F}"/>
                </a:ext>
              </a:extLst>
            </p:cNvPr>
            <p:cNvSpPr/>
            <p:nvPr userDrawn="1"/>
          </p:nvSpPr>
          <p:spPr>
            <a:xfrm flipV="1">
              <a:off x="11717716" y="238838"/>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7D56BF88-FC66-48FA-A395-1F4EF14C026B}"/>
                </a:ext>
              </a:extLst>
            </p:cNvPr>
            <p:cNvSpPr>
              <a:spLocks noChangeAspect="1"/>
            </p:cNvSpPr>
            <p:nvPr userDrawn="1"/>
          </p:nvSpPr>
          <p:spPr>
            <a:xfrm rot="682168" flipV="1">
              <a:off x="12146619" y="1658608"/>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5DE7D84A-D10E-4ECD-8C80-9EED7E811A53}"/>
                </a:ext>
              </a:extLst>
            </p:cNvPr>
            <p:cNvSpPr/>
            <p:nvPr userDrawn="1"/>
          </p:nvSpPr>
          <p:spPr>
            <a:xfrm rot="738506" flipV="1">
              <a:off x="11757562" y="2761495"/>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0D24F226-375A-43DB-A8F6-9064CD6B09B4}"/>
                </a:ext>
              </a:extLst>
            </p:cNvPr>
            <p:cNvSpPr/>
            <p:nvPr userDrawn="1"/>
          </p:nvSpPr>
          <p:spPr>
            <a:xfrm rot="20935587" flipV="1">
              <a:off x="10875952" y="1104151"/>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1B8D9E11-3DFB-4032-9ED1-8303DB874326}"/>
                </a:ext>
              </a:extLst>
            </p:cNvPr>
            <p:cNvSpPr/>
            <p:nvPr userDrawn="1"/>
          </p:nvSpPr>
          <p:spPr>
            <a:xfrm flipV="1">
              <a:off x="9194632" y="1515677"/>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AC71A725-0490-413D-9111-BBED187F96CA}"/>
                </a:ext>
              </a:extLst>
            </p:cNvPr>
            <p:cNvSpPr>
              <a:spLocks noChangeAspect="1"/>
            </p:cNvSpPr>
            <p:nvPr userDrawn="1"/>
          </p:nvSpPr>
          <p:spPr>
            <a:xfrm flipV="1">
              <a:off x="10274387" y="2531131"/>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09300FE5-A935-477E-A3A2-32D067237F86}"/>
                </a:ext>
              </a:extLst>
            </p:cNvPr>
            <p:cNvSpPr>
              <a:spLocks noChangeAspect="1"/>
            </p:cNvSpPr>
            <p:nvPr userDrawn="1"/>
          </p:nvSpPr>
          <p:spPr>
            <a:xfrm flipV="1">
              <a:off x="3780028" y="1301345"/>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D3740D16-F0C3-4D90-9C80-22F727410CB4}"/>
                </a:ext>
              </a:extLst>
            </p:cNvPr>
            <p:cNvSpPr>
              <a:spLocks noChangeAspect="1"/>
            </p:cNvSpPr>
            <p:nvPr userDrawn="1"/>
          </p:nvSpPr>
          <p:spPr>
            <a:xfrm flipV="1">
              <a:off x="4938273" y="211980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08DC6666-76B2-476F-B5EB-F8ACEC05CF75}"/>
                </a:ext>
              </a:extLst>
            </p:cNvPr>
            <p:cNvSpPr>
              <a:spLocks noChangeAspect="1"/>
            </p:cNvSpPr>
            <p:nvPr userDrawn="1"/>
          </p:nvSpPr>
          <p:spPr>
            <a:xfrm flipV="1">
              <a:off x="3888828" y="2078148"/>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4" name="Straight Connector 83">
              <a:extLst>
                <a:ext uri="{FF2B5EF4-FFF2-40B4-BE49-F238E27FC236}">
                  <a16:creationId xmlns:a16="http://schemas.microsoft.com/office/drawing/2014/main" id="{FF489D69-D8F7-4EBF-8616-9EA043E94AE2}"/>
                </a:ext>
              </a:extLst>
            </p:cNvPr>
            <p:cNvCxnSpPr>
              <a:cxnSpLocks/>
              <a:stCxn id="83" idx="2"/>
              <a:endCxn id="65" idx="7"/>
            </p:cNvCxnSpPr>
            <p:nvPr userDrawn="1"/>
          </p:nvCxnSpPr>
          <p:spPr>
            <a:xfrm flipH="1" flipV="1">
              <a:off x="2949180" y="1710820"/>
              <a:ext cx="939648" cy="44202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4B3A6BD8-4E5D-46B5-A8AD-45B613BFA077}"/>
                </a:ext>
              </a:extLst>
            </p:cNvPr>
            <p:cNvCxnSpPr>
              <a:cxnSpLocks/>
              <a:stCxn id="66" idx="4"/>
              <a:endCxn id="67" idx="1"/>
            </p:cNvCxnSpPr>
            <p:nvPr userDrawn="1"/>
          </p:nvCxnSpPr>
          <p:spPr>
            <a:xfrm flipV="1">
              <a:off x="1505277" y="811101"/>
              <a:ext cx="415359" cy="90265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86" name="Oval 85">
              <a:extLst>
                <a:ext uri="{FF2B5EF4-FFF2-40B4-BE49-F238E27FC236}">
                  <a16:creationId xmlns:a16="http://schemas.microsoft.com/office/drawing/2014/main" id="{ACFE58EF-307F-40BB-9E94-E23D748D3F93}"/>
                </a:ext>
              </a:extLst>
            </p:cNvPr>
            <p:cNvSpPr>
              <a:spLocks noChangeAspect="1"/>
            </p:cNvSpPr>
            <p:nvPr userDrawn="1"/>
          </p:nvSpPr>
          <p:spPr>
            <a:xfrm flipV="1">
              <a:off x="435217" y="863669"/>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7" name="Straight Connector 86">
              <a:extLst>
                <a:ext uri="{FF2B5EF4-FFF2-40B4-BE49-F238E27FC236}">
                  <a16:creationId xmlns:a16="http://schemas.microsoft.com/office/drawing/2014/main" id="{9EE79A11-F170-491D-B85E-2A70D006CFDE}"/>
                </a:ext>
              </a:extLst>
            </p:cNvPr>
            <p:cNvCxnSpPr>
              <a:cxnSpLocks/>
              <a:stCxn id="86" idx="3"/>
            </p:cNvCxnSpPr>
            <p:nvPr userDrawn="1"/>
          </p:nvCxnSpPr>
          <p:spPr>
            <a:xfrm flipH="1" flipV="1">
              <a:off x="14396" y="20999"/>
              <a:ext cx="442699" cy="86454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2CD62C66-AF16-49EA-A400-3DC7D1E32C63}"/>
                </a:ext>
              </a:extLst>
            </p:cNvPr>
            <p:cNvCxnSpPr>
              <a:cxnSpLocks/>
              <a:stCxn id="86" idx="2"/>
            </p:cNvCxnSpPr>
            <p:nvPr userDrawn="1"/>
          </p:nvCxnSpPr>
          <p:spPr>
            <a:xfrm flipH="1" flipV="1">
              <a:off x="-27532" y="832189"/>
              <a:ext cx="462749" cy="10617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1EB7A8D4-F92A-42F0-BB71-3716944B44EC}"/>
                </a:ext>
              </a:extLst>
            </p:cNvPr>
            <p:cNvCxnSpPr>
              <a:cxnSpLocks/>
              <a:stCxn id="86" idx="1"/>
            </p:cNvCxnSpPr>
            <p:nvPr userDrawn="1"/>
          </p:nvCxnSpPr>
          <p:spPr>
            <a:xfrm flipH="1">
              <a:off x="-27532" y="991183"/>
              <a:ext cx="484627" cy="4965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1725B51A-A5F3-4B02-A866-3E16CF95FD01}"/>
                </a:ext>
              </a:extLst>
            </p:cNvPr>
            <p:cNvCxnSpPr>
              <a:cxnSpLocks/>
              <a:endCxn id="66" idx="2"/>
            </p:cNvCxnSpPr>
            <p:nvPr userDrawn="1"/>
          </p:nvCxnSpPr>
          <p:spPr>
            <a:xfrm flipV="1">
              <a:off x="42498" y="1825802"/>
              <a:ext cx="1350735" cy="17745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91" name="Chord 90">
              <a:extLst>
                <a:ext uri="{FF2B5EF4-FFF2-40B4-BE49-F238E27FC236}">
                  <a16:creationId xmlns:a16="http://schemas.microsoft.com/office/drawing/2014/main" id="{10B811EB-E1EF-44B7-ACD8-8C8B26F26E7D}"/>
                </a:ext>
              </a:extLst>
            </p:cNvPr>
            <p:cNvSpPr>
              <a:spLocks noChangeAspect="1"/>
            </p:cNvSpPr>
            <p:nvPr userDrawn="1"/>
          </p:nvSpPr>
          <p:spPr>
            <a:xfrm flipV="1">
              <a:off x="6507935" y="-75430"/>
              <a:ext cx="149392" cy="149392"/>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Chord 91">
              <a:extLst>
                <a:ext uri="{FF2B5EF4-FFF2-40B4-BE49-F238E27FC236}">
                  <a16:creationId xmlns:a16="http://schemas.microsoft.com/office/drawing/2014/main" id="{EC644678-7063-4E05-8F71-7E8F169222A6}"/>
                </a:ext>
              </a:extLst>
            </p:cNvPr>
            <p:cNvSpPr>
              <a:spLocks noChangeAspect="1"/>
            </p:cNvSpPr>
            <p:nvPr userDrawn="1"/>
          </p:nvSpPr>
          <p:spPr>
            <a:xfrm flipV="1">
              <a:off x="10256792" y="-104349"/>
              <a:ext cx="224088" cy="224088"/>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3" name="Straight Connector 92">
              <a:extLst>
                <a:ext uri="{FF2B5EF4-FFF2-40B4-BE49-F238E27FC236}">
                  <a16:creationId xmlns:a16="http://schemas.microsoft.com/office/drawing/2014/main" id="{1573B538-F310-4901-99BE-304F1FD404E3}"/>
                </a:ext>
              </a:extLst>
            </p:cNvPr>
            <p:cNvCxnSpPr>
              <a:cxnSpLocks/>
              <a:stCxn id="91" idx="1"/>
              <a:endCxn id="73" idx="3"/>
            </p:cNvCxnSpPr>
            <p:nvPr userDrawn="1"/>
          </p:nvCxnSpPr>
          <p:spPr>
            <a:xfrm>
              <a:off x="6657218" y="-4759"/>
              <a:ext cx="1040177" cy="46981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83735593-CB8F-4BB7-B972-79DC32DD9303}"/>
                </a:ext>
              </a:extLst>
            </p:cNvPr>
            <p:cNvCxnSpPr>
              <a:cxnSpLocks/>
              <a:endCxn id="145" idx="1"/>
            </p:cNvCxnSpPr>
            <p:nvPr userDrawn="1"/>
          </p:nvCxnSpPr>
          <p:spPr>
            <a:xfrm flipH="1">
              <a:off x="11505573" y="5340915"/>
              <a:ext cx="674373" cy="39668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4DAF7968-A4B0-45E0-A053-7533854AB593}"/>
                </a:ext>
              </a:extLst>
            </p:cNvPr>
            <p:cNvCxnSpPr>
              <a:cxnSpLocks/>
              <a:endCxn id="160" idx="2"/>
            </p:cNvCxnSpPr>
            <p:nvPr userDrawn="1"/>
          </p:nvCxnSpPr>
          <p:spPr>
            <a:xfrm flipH="1">
              <a:off x="11638867" y="4355007"/>
              <a:ext cx="670058" cy="27048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EE43DE7B-97DD-4714-A6F3-095D4A6F879B}"/>
                </a:ext>
              </a:extLst>
            </p:cNvPr>
            <p:cNvCxnSpPr>
              <a:cxnSpLocks/>
              <a:stCxn id="145" idx="0"/>
              <a:endCxn id="160" idx="4"/>
            </p:cNvCxnSpPr>
            <p:nvPr userDrawn="1"/>
          </p:nvCxnSpPr>
          <p:spPr>
            <a:xfrm flipV="1">
              <a:off x="11422079" y="4700191"/>
              <a:ext cx="142092" cy="100282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3B5A1851-7EBD-4D5C-BABA-1C1E5EDF1603}"/>
                </a:ext>
              </a:extLst>
            </p:cNvPr>
            <p:cNvCxnSpPr>
              <a:cxnSpLocks/>
              <a:stCxn id="211" idx="2"/>
              <a:endCxn id="147" idx="1"/>
            </p:cNvCxnSpPr>
            <p:nvPr userDrawn="1"/>
          </p:nvCxnSpPr>
          <p:spPr>
            <a:xfrm>
              <a:off x="10451194" y="3503136"/>
              <a:ext cx="31607" cy="69341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026F1F4D-9609-49E3-89A7-A2B90C60A087}"/>
                </a:ext>
              </a:extLst>
            </p:cNvPr>
            <p:cNvCxnSpPr>
              <a:cxnSpLocks/>
              <a:stCxn id="145" idx="7"/>
              <a:endCxn id="147" idx="3"/>
            </p:cNvCxnSpPr>
            <p:nvPr userDrawn="1"/>
          </p:nvCxnSpPr>
          <p:spPr>
            <a:xfrm flipH="1" flipV="1">
              <a:off x="10482801" y="4355007"/>
              <a:ext cx="855784" cy="13825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95ED831D-5322-4592-BA34-FA8C27716A39}"/>
                </a:ext>
              </a:extLst>
            </p:cNvPr>
            <p:cNvCxnSpPr>
              <a:cxnSpLocks/>
              <a:endCxn id="160" idx="3"/>
            </p:cNvCxnSpPr>
            <p:nvPr userDrawn="1"/>
          </p:nvCxnSpPr>
          <p:spPr>
            <a:xfrm flipH="1" flipV="1">
              <a:off x="11616989" y="4678313"/>
              <a:ext cx="692282" cy="40958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13ACA138-96B0-4207-9BD5-B3C4FFCADC96}"/>
                </a:ext>
              </a:extLst>
            </p:cNvPr>
            <p:cNvCxnSpPr>
              <a:cxnSpLocks/>
              <a:stCxn id="160" idx="6"/>
              <a:endCxn id="147" idx="2"/>
            </p:cNvCxnSpPr>
            <p:nvPr userDrawn="1"/>
          </p:nvCxnSpPr>
          <p:spPr>
            <a:xfrm flipH="1" flipV="1">
              <a:off x="10515618" y="4275780"/>
              <a:ext cx="973856" cy="34971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1CEAE538-EBDD-435F-A8BC-61F14B611A86}"/>
                </a:ext>
              </a:extLst>
            </p:cNvPr>
            <p:cNvCxnSpPr>
              <a:cxnSpLocks/>
              <a:stCxn id="146" idx="0"/>
              <a:endCxn id="147" idx="4"/>
            </p:cNvCxnSpPr>
            <p:nvPr userDrawn="1"/>
          </p:nvCxnSpPr>
          <p:spPr>
            <a:xfrm flipV="1">
              <a:off x="10334099" y="4387824"/>
              <a:ext cx="69475" cy="114108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A45F4B77-D16E-4396-85F2-DC44E4D02A5D}"/>
                </a:ext>
              </a:extLst>
            </p:cNvPr>
            <p:cNvCxnSpPr>
              <a:cxnSpLocks/>
              <a:stCxn id="149" idx="1"/>
              <a:endCxn id="147" idx="5"/>
            </p:cNvCxnSpPr>
            <p:nvPr userDrawn="1"/>
          </p:nvCxnSpPr>
          <p:spPr>
            <a:xfrm flipV="1">
              <a:off x="8879746" y="4355007"/>
              <a:ext cx="1444602" cy="130374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017EE279-85B7-4CBA-BA65-C77BF076004C}"/>
                </a:ext>
              </a:extLst>
            </p:cNvPr>
            <p:cNvCxnSpPr>
              <a:cxnSpLocks/>
              <a:stCxn id="149" idx="0"/>
              <a:endCxn id="148" idx="4"/>
            </p:cNvCxnSpPr>
            <p:nvPr userDrawn="1"/>
          </p:nvCxnSpPr>
          <p:spPr>
            <a:xfrm flipV="1">
              <a:off x="8826927" y="4619304"/>
              <a:ext cx="12410" cy="10175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0721447B-34B4-4C35-8AD2-E4A989DB3301}"/>
                </a:ext>
              </a:extLst>
            </p:cNvPr>
            <p:cNvCxnSpPr>
              <a:cxnSpLocks/>
              <a:stCxn id="148" idx="2"/>
              <a:endCxn id="147" idx="6"/>
            </p:cNvCxnSpPr>
            <p:nvPr userDrawn="1"/>
          </p:nvCxnSpPr>
          <p:spPr>
            <a:xfrm flipV="1">
              <a:off x="8951381" y="4275780"/>
              <a:ext cx="1340149" cy="23148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0A5BA327-4620-4B50-AE52-36532DB25A6F}"/>
                </a:ext>
              </a:extLst>
            </p:cNvPr>
            <p:cNvCxnSpPr>
              <a:cxnSpLocks/>
              <a:stCxn id="148" idx="7"/>
              <a:endCxn id="156" idx="2"/>
            </p:cNvCxnSpPr>
            <p:nvPr userDrawn="1"/>
          </p:nvCxnSpPr>
          <p:spPr>
            <a:xfrm flipH="1" flipV="1">
              <a:off x="6683226" y="3221226"/>
              <a:ext cx="2076884" cy="120680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8D5184DA-1F57-4024-B50B-95D8C1F9DE0F}"/>
                </a:ext>
              </a:extLst>
            </p:cNvPr>
            <p:cNvCxnSpPr>
              <a:cxnSpLocks/>
              <a:stCxn id="148" idx="6"/>
              <a:endCxn id="155" idx="2"/>
            </p:cNvCxnSpPr>
            <p:nvPr userDrawn="1"/>
          </p:nvCxnSpPr>
          <p:spPr>
            <a:xfrm flipH="1">
              <a:off x="7382508" y="4507260"/>
              <a:ext cx="1344785" cy="9445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D6B9762A-F99F-45FE-8E32-C185318BD128}"/>
                </a:ext>
              </a:extLst>
            </p:cNvPr>
            <p:cNvCxnSpPr>
              <a:cxnSpLocks/>
              <a:stCxn id="155" idx="7"/>
              <a:endCxn id="156" idx="3"/>
            </p:cNvCxnSpPr>
            <p:nvPr userDrawn="1"/>
          </p:nvCxnSpPr>
          <p:spPr>
            <a:xfrm flipH="1" flipV="1">
              <a:off x="6661348" y="3274044"/>
              <a:ext cx="529889" cy="124844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97504825-8572-430F-9180-A0CEC1440771}"/>
                </a:ext>
              </a:extLst>
            </p:cNvPr>
            <p:cNvCxnSpPr>
              <a:cxnSpLocks/>
              <a:stCxn id="212" idx="1"/>
              <a:endCxn id="147" idx="0"/>
            </p:cNvCxnSpPr>
            <p:nvPr userDrawn="1"/>
          </p:nvCxnSpPr>
          <p:spPr>
            <a:xfrm>
              <a:off x="9564537" y="3108409"/>
              <a:ext cx="839037" cy="105532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BC904747-D6C8-40DB-9160-8A1B8DD51DDA}"/>
                </a:ext>
              </a:extLst>
            </p:cNvPr>
            <p:cNvCxnSpPr>
              <a:cxnSpLocks/>
              <a:endCxn id="145" idx="3"/>
            </p:cNvCxnSpPr>
            <p:nvPr userDrawn="1"/>
          </p:nvCxnSpPr>
          <p:spPr>
            <a:xfrm flipH="1" flipV="1">
              <a:off x="11505573" y="5904589"/>
              <a:ext cx="674373" cy="32801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9DD59FBD-119D-44DB-9E3D-659512EC5111}"/>
                </a:ext>
              </a:extLst>
            </p:cNvPr>
            <p:cNvCxnSpPr>
              <a:cxnSpLocks/>
              <a:stCxn id="146" idx="2"/>
              <a:endCxn id="145" idx="6"/>
            </p:cNvCxnSpPr>
            <p:nvPr userDrawn="1"/>
          </p:nvCxnSpPr>
          <p:spPr>
            <a:xfrm>
              <a:off x="10408795" y="5603601"/>
              <a:ext cx="895205" cy="2174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3EDB7426-571E-467D-9B7F-AEE911FCA261}"/>
                </a:ext>
              </a:extLst>
            </p:cNvPr>
            <p:cNvCxnSpPr>
              <a:cxnSpLocks/>
              <a:stCxn id="161" idx="0"/>
              <a:endCxn id="145" idx="5"/>
            </p:cNvCxnSpPr>
            <p:nvPr userDrawn="1"/>
          </p:nvCxnSpPr>
          <p:spPr>
            <a:xfrm flipV="1">
              <a:off x="10069009" y="5904589"/>
              <a:ext cx="1269576" cy="92154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5FC4367C-4926-400D-99A5-8BB3F3390ECB}"/>
                </a:ext>
              </a:extLst>
            </p:cNvPr>
            <p:cNvCxnSpPr>
              <a:cxnSpLocks/>
              <a:endCxn id="145" idx="4"/>
            </p:cNvCxnSpPr>
            <p:nvPr userDrawn="1"/>
          </p:nvCxnSpPr>
          <p:spPr>
            <a:xfrm flipH="1" flipV="1">
              <a:off x="11422079" y="5939173"/>
              <a:ext cx="271967" cy="91035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F60AFF29-8020-4540-88A3-7CAD329FF500}"/>
                </a:ext>
              </a:extLst>
            </p:cNvPr>
            <p:cNvCxnSpPr>
              <a:cxnSpLocks/>
              <a:stCxn id="161" idx="2"/>
              <a:endCxn id="146" idx="4"/>
            </p:cNvCxnSpPr>
            <p:nvPr userDrawn="1"/>
          </p:nvCxnSpPr>
          <p:spPr>
            <a:xfrm flipV="1">
              <a:off x="9994466" y="5678297"/>
              <a:ext cx="339634" cy="11471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451DC980-D552-4FBB-939C-8ACCC7946C3F}"/>
                </a:ext>
              </a:extLst>
            </p:cNvPr>
            <p:cNvCxnSpPr>
              <a:cxnSpLocks/>
              <a:stCxn id="149" idx="2"/>
              <a:endCxn id="146" idx="6"/>
            </p:cNvCxnSpPr>
            <p:nvPr userDrawn="1"/>
          </p:nvCxnSpPr>
          <p:spPr>
            <a:xfrm flipV="1">
              <a:off x="8901623" y="5603601"/>
              <a:ext cx="1357780" cy="1079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45EE2C1B-242C-4D4B-968E-3C5924968090}"/>
                </a:ext>
              </a:extLst>
            </p:cNvPr>
            <p:cNvCxnSpPr>
              <a:cxnSpLocks/>
              <a:stCxn id="149" idx="4"/>
            </p:cNvCxnSpPr>
            <p:nvPr userDrawn="1"/>
          </p:nvCxnSpPr>
          <p:spPr>
            <a:xfrm flipH="1">
              <a:off x="8785593" y="5786266"/>
              <a:ext cx="41334" cy="10424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8F5A178E-A9BB-46B6-A201-D7ECFF0BBF2C}"/>
                </a:ext>
              </a:extLst>
            </p:cNvPr>
            <p:cNvCxnSpPr>
              <a:cxnSpLocks/>
              <a:stCxn id="150" idx="3"/>
            </p:cNvCxnSpPr>
            <p:nvPr userDrawn="1"/>
          </p:nvCxnSpPr>
          <p:spPr>
            <a:xfrm>
              <a:off x="7413535" y="5883908"/>
              <a:ext cx="565475" cy="9587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67574D6E-F1AE-412E-9D2C-80ED0B3DC4B8}"/>
                </a:ext>
              </a:extLst>
            </p:cNvPr>
            <p:cNvCxnSpPr>
              <a:cxnSpLocks/>
              <a:stCxn id="150" idx="2"/>
              <a:endCxn id="149" idx="6"/>
            </p:cNvCxnSpPr>
            <p:nvPr userDrawn="1"/>
          </p:nvCxnSpPr>
          <p:spPr>
            <a:xfrm flipV="1">
              <a:off x="7446352" y="5711570"/>
              <a:ext cx="1305879" cy="93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C95A90C5-37FE-462C-B9FE-A494BBDA1B53}"/>
                </a:ext>
              </a:extLst>
            </p:cNvPr>
            <p:cNvCxnSpPr>
              <a:cxnSpLocks/>
              <a:stCxn id="155" idx="4"/>
              <a:endCxn id="150" idx="0"/>
            </p:cNvCxnSpPr>
            <p:nvPr userDrawn="1"/>
          </p:nvCxnSpPr>
          <p:spPr>
            <a:xfrm>
              <a:off x="7270464" y="4713764"/>
              <a:ext cx="63844" cy="9788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AE13F404-FDF4-4388-82C5-F3D821714087}"/>
                </a:ext>
              </a:extLst>
            </p:cNvPr>
            <p:cNvCxnSpPr>
              <a:cxnSpLocks/>
              <a:stCxn id="154" idx="3"/>
              <a:endCxn id="150" idx="7"/>
            </p:cNvCxnSpPr>
            <p:nvPr userDrawn="1"/>
          </p:nvCxnSpPr>
          <p:spPr>
            <a:xfrm>
              <a:off x="5682113" y="5075781"/>
              <a:ext cx="1572968" cy="6496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2861CD8D-DD34-4B8D-8211-D0C6361BAF0E}"/>
                </a:ext>
              </a:extLst>
            </p:cNvPr>
            <p:cNvCxnSpPr>
              <a:cxnSpLocks/>
              <a:stCxn id="154" idx="2"/>
              <a:endCxn id="155" idx="6"/>
            </p:cNvCxnSpPr>
            <p:nvPr userDrawn="1"/>
          </p:nvCxnSpPr>
          <p:spPr>
            <a:xfrm flipV="1">
              <a:off x="5699103" y="4601720"/>
              <a:ext cx="1459318" cy="3900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E819493D-5DAF-46CF-98B9-A9E1A1285FEE}"/>
                </a:ext>
              </a:extLst>
            </p:cNvPr>
            <p:cNvCxnSpPr>
              <a:cxnSpLocks/>
              <a:stCxn id="154" idx="1"/>
              <a:endCxn id="156" idx="4"/>
            </p:cNvCxnSpPr>
            <p:nvPr userDrawn="1"/>
          </p:nvCxnSpPr>
          <p:spPr>
            <a:xfrm flipV="1">
              <a:off x="5651680" y="3295922"/>
              <a:ext cx="956850" cy="162435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C0C1F668-C79F-43F0-9017-A0A00E5D71E6}"/>
                </a:ext>
              </a:extLst>
            </p:cNvPr>
            <p:cNvCxnSpPr>
              <a:cxnSpLocks/>
              <a:stCxn id="152" idx="1"/>
              <a:endCxn id="156" idx="5"/>
            </p:cNvCxnSpPr>
            <p:nvPr userDrawn="1"/>
          </p:nvCxnSpPr>
          <p:spPr>
            <a:xfrm flipV="1">
              <a:off x="4477836" y="3274044"/>
              <a:ext cx="2077876" cy="177284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0D9C58B5-2839-4835-8B5F-3C9C1A9C456D}"/>
                </a:ext>
              </a:extLst>
            </p:cNvPr>
            <p:cNvCxnSpPr>
              <a:cxnSpLocks/>
              <a:stCxn id="152" idx="0"/>
              <a:endCxn id="153" idx="4"/>
            </p:cNvCxnSpPr>
            <p:nvPr userDrawn="1"/>
          </p:nvCxnSpPr>
          <p:spPr>
            <a:xfrm flipV="1">
              <a:off x="4430367" y="4043431"/>
              <a:ext cx="58508" cy="9715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E139E014-047A-44CE-84A5-E5C62A953703}"/>
                </a:ext>
              </a:extLst>
            </p:cNvPr>
            <p:cNvCxnSpPr>
              <a:cxnSpLocks/>
              <a:stCxn id="158" idx="0"/>
              <a:endCxn id="157" idx="4"/>
            </p:cNvCxnSpPr>
            <p:nvPr userDrawn="1"/>
          </p:nvCxnSpPr>
          <p:spPr>
            <a:xfrm flipV="1">
              <a:off x="2274960" y="3873481"/>
              <a:ext cx="236156" cy="115395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C8B9AB82-C919-4824-916C-C59BFD37B3CD}"/>
                </a:ext>
              </a:extLst>
            </p:cNvPr>
            <p:cNvCxnSpPr>
              <a:cxnSpLocks/>
              <a:stCxn id="186" idx="7"/>
              <a:endCxn id="157" idx="5"/>
            </p:cNvCxnSpPr>
            <p:nvPr userDrawn="1"/>
          </p:nvCxnSpPr>
          <p:spPr>
            <a:xfrm flipV="1">
              <a:off x="1153506" y="3840664"/>
              <a:ext cx="1278383" cy="71666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72593B35-C35B-4E49-A52D-A920F4357293}"/>
                </a:ext>
              </a:extLst>
            </p:cNvPr>
            <p:cNvCxnSpPr>
              <a:cxnSpLocks/>
              <a:endCxn id="158" idx="6"/>
            </p:cNvCxnSpPr>
            <p:nvPr userDrawn="1"/>
          </p:nvCxnSpPr>
          <p:spPr>
            <a:xfrm flipV="1">
              <a:off x="1109306" y="5139476"/>
              <a:ext cx="1053610" cy="42045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DB74C72F-27F0-4B12-AECF-156E90BB3705}"/>
                </a:ext>
              </a:extLst>
            </p:cNvPr>
            <p:cNvCxnSpPr>
              <a:cxnSpLocks/>
              <a:stCxn id="185" idx="5"/>
              <a:endCxn id="159" idx="6"/>
            </p:cNvCxnSpPr>
            <p:nvPr userDrawn="1"/>
          </p:nvCxnSpPr>
          <p:spPr>
            <a:xfrm>
              <a:off x="1094332" y="5702233"/>
              <a:ext cx="1771424" cy="47755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A7303548-4318-495B-B67A-4710F4C9E3B9}"/>
                </a:ext>
              </a:extLst>
            </p:cNvPr>
            <p:cNvCxnSpPr>
              <a:cxnSpLocks/>
              <a:endCxn id="159" idx="4"/>
            </p:cNvCxnSpPr>
            <p:nvPr userDrawn="1"/>
          </p:nvCxnSpPr>
          <p:spPr>
            <a:xfrm flipV="1">
              <a:off x="2739040" y="6254482"/>
              <a:ext cx="201412" cy="54393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F7611D18-8033-4D20-A970-AB585C0A4084}"/>
                </a:ext>
              </a:extLst>
            </p:cNvPr>
            <p:cNvCxnSpPr>
              <a:cxnSpLocks/>
              <a:stCxn id="159" idx="3"/>
            </p:cNvCxnSpPr>
            <p:nvPr userDrawn="1"/>
          </p:nvCxnSpPr>
          <p:spPr>
            <a:xfrm>
              <a:off x="2993271" y="6232605"/>
              <a:ext cx="836426" cy="56581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E72BBE39-D04D-49B6-B8BE-F2DE6AD267E2}"/>
                </a:ext>
              </a:extLst>
            </p:cNvPr>
            <p:cNvCxnSpPr>
              <a:cxnSpLocks/>
              <a:stCxn id="159" idx="3"/>
              <a:endCxn id="151" idx="6"/>
            </p:cNvCxnSpPr>
            <p:nvPr userDrawn="1"/>
          </p:nvCxnSpPr>
          <p:spPr>
            <a:xfrm flipV="1">
              <a:off x="2993270" y="6187800"/>
              <a:ext cx="1496920" cy="4480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7C3E63C7-9731-4C71-B76B-A870231AEA85}"/>
                </a:ext>
              </a:extLst>
            </p:cNvPr>
            <p:cNvCxnSpPr>
              <a:cxnSpLocks/>
              <a:stCxn id="159" idx="1"/>
              <a:endCxn id="152" idx="5"/>
            </p:cNvCxnSpPr>
            <p:nvPr userDrawn="1"/>
          </p:nvCxnSpPr>
          <p:spPr>
            <a:xfrm flipV="1">
              <a:off x="2993270" y="5129624"/>
              <a:ext cx="1360178" cy="99734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9BED1B4F-8BF3-4359-99B9-0969AFC23813}"/>
                </a:ext>
              </a:extLst>
            </p:cNvPr>
            <p:cNvCxnSpPr>
              <a:cxnSpLocks/>
              <a:stCxn id="158" idx="2"/>
              <a:endCxn id="152" idx="6"/>
            </p:cNvCxnSpPr>
            <p:nvPr userDrawn="1"/>
          </p:nvCxnSpPr>
          <p:spPr>
            <a:xfrm flipV="1">
              <a:off x="2387004" y="5073530"/>
              <a:ext cx="1955408" cy="659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4E9451F9-9F87-4366-A341-AE3107872EC6}"/>
                </a:ext>
              </a:extLst>
            </p:cNvPr>
            <p:cNvCxnSpPr>
              <a:cxnSpLocks/>
              <a:stCxn id="157" idx="3"/>
              <a:endCxn id="152" idx="7"/>
            </p:cNvCxnSpPr>
            <p:nvPr userDrawn="1"/>
          </p:nvCxnSpPr>
          <p:spPr>
            <a:xfrm>
              <a:off x="2590343" y="3840664"/>
              <a:ext cx="1783930" cy="118539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10F750A8-841B-4ADD-8FE7-34ED5B0D3841}"/>
                </a:ext>
              </a:extLst>
            </p:cNvPr>
            <p:cNvCxnSpPr>
              <a:cxnSpLocks/>
              <a:stCxn id="157" idx="2"/>
              <a:endCxn id="153" idx="6"/>
            </p:cNvCxnSpPr>
            <p:nvPr userDrawn="1"/>
          </p:nvCxnSpPr>
          <p:spPr>
            <a:xfrm>
              <a:off x="2623160" y="3761437"/>
              <a:ext cx="1780131" cy="14864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F7F52F4E-E8F2-4268-9C9A-96585C242F0A}"/>
                </a:ext>
              </a:extLst>
            </p:cNvPr>
            <p:cNvCxnSpPr>
              <a:cxnSpLocks/>
              <a:stCxn id="153" idx="1"/>
              <a:endCxn id="156" idx="6"/>
            </p:cNvCxnSpPr>
            <p:nvPr userDrawn="1"/>
          </p:nvCxnSpPr>
          <p:spPr>
            <a:xfrm flipV="1">
              <a:off x="4607055" y="3221226"/>
              <a:ext cx="1926779" cy="65221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EB21FAE3-529D-4F1E-8258-B9F64DEB6D96}"/>
                </a:ext>
              </a:extLst>
            </p:cNvPr>
            <p:cNvCxnSpPr>
              <a:cxnSpLocks/>
              <a:stCxn id="152" idx="2"/>
              <a:endCxn id="154" idx="6"/>
            </p:cNvCxnSpPr>
            <p:nvPr userDrawn="1"/>
          </p:nvCxnSpPr>
          <p:spPr>
            <a:xfrm flipV="1">
              <a:off x="4488872" y="5034766"/>
              <a:ext cx="990314" cy="6821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A096F4C9-4A6D-48E2-B57D-606ED3A0AD6B}"/>
                </a:ext>
              </a:extLst>
            </p:cNvPr>
            <p:cNvCxnSpPr>
              <a:cxnSpLocks/>
              <a:stCxn id="151" idx="1"/>
              <a:endCxn id="154" idx="5"/>
            </p:cNvCxnSpPr>
            <p:nvPr userDrawn="1"/>
          </p:nvCxnSpPr>
          <p:spPr>
            <a:xfrm flipV="1">
              <a:off x="4681461" y="5106214"/>
              <a:ext cx="845148" cy="100235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6F8610D5-275F-4138-B1C3-7A31FD0921DC}"/>
                </a:ext>
              </a:extLst>
            </p:cNvPr>
            <p:cNvCxnSpPr>
              <a:cxnSpLocks/>
              <a:stCxn id="151" idx="3"/>
              <a:endCxn id="162" idx="1"/>
            </p:cNvCxnSpPr>
            <p:nvPr userDrawn="1"/>
          </p:nvCxnSpPr>
          <p:spPr>
            <a:xfrm>
              <a:off x="4681461" y="6267027"/>
              <a:ext cx="1470253" cy="56805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05CED1A1-26E7-4A03-89F9-0856A393D754}"/>
                </a:ext>
              </a:extLst>
            </p:cNvPr>
            <p:cNvCxnSpPr>
              <a:cxnSpLocks/>
              <a:stCxn id="154" idx="4"/>
              <a:endCxn id="162" idx="2"/>
            </p:cNvCxnSpPr>
            <p:nvPr userDrawn="1"/>
          </p:nvCxnSpPr>
          <p:spPr>
            <a:xfrm>
              <a:off x="5610665" y="5123204"/>
              <a:ext cx="652864" cy="171292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CC3D3819-C14E-4D73-8A82-F2BE846CB16F}"/>
                </a:ext>
              </a:extLst>
            </p:cNvPr>
            <p:cNvCxnSpPr>
              <a:cxnSpLocks/>
              <a:stCxn id="150" idx="5"/>
              <a:endCxn id="162" idx="0"/>
            </p:cNvCxnSpPr>
            <p:nvPr userDrawn="1"/>
          </p:nvCxnSpPr>
          <p:spPr>
            <a:xfrm flipH="1">
              <a:off x="6375345" y="5883908"/>
              <a:ext cx="879736" cy="95325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A8F5F6D4-A00C-463B-B8C0-552EA74777ED}"/>
                </a:ext>
              </a:extLst>
            </p:cNvPr>
            <p:cNvCxnSpPr>
              <a:cxnSpLocks/>
              <a:stCxn id="151" idx="7"/>
              <a:endCxn id="152" idx="3"/>
            </p:cNvCxnSpPr>
            <p:nvPr userDrawn="1"/>
          </p:nvCxnSpPr>
          <p:spPr>
            <a:xfrm flipH="1" flipV="1">
              <a:off x="4457011" y="5150449"/>
              <a:ext cx="65996" cy="95812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E50C833F-21C2-45DB-A44B-6E3AB7DD9FD1}"/>
                </a:ext>
              </a:extLst>
            </p:cNvPr>
            <p:cNvCxnSpPr>
              <a:cxnSpLocks/>
              <a:stCxn id="149" idx="7"/>
              <a:endCxn id="155" idx="3"/>
            </p:cNvCxnSpPr>
            <p:nvPr userDrawn="1"/>
          </p:nvCxnSpPr>
          <p:spPr>
            <a:xfrm flipH="1" flipV="1">
              <a:off x="7349691" y="4680947"/>
              <a:ext cx="1424418" cy="9778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95F541DC-69A8-4175-8C7A-D78AB99A1504}"/>
                </a:ext>
              </a:extLst>
            </p:cNvPr>
            <p:cNvCxnSpPr>
              <a:cxnSpLocks/>
              <a:endCxn id="151" idx="4"/>
            </p:cNvCxnSpPr>
            <p:nvPr userDrawn="1"/>
          </p:nvCxnSpPr>
          <p:spPr>
            <a:xfrm flipV="1">
              <a:off x="4489041" y="6299844"/>
              <a:ext cx="113193" cy="54614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6399575C-9F8F-438A-B74D-F0E9A19233D5}"/>
                </a:ext>
              </a:extLst>
            </p:cNvPr>
            <p:cNvCxnSpPr>
              <a:cxnSpLocks/>
              <a:stCxn id="159" idx="7"/>
              <a:endCxn id="158" idx="4"/>
            </p:cNvCxnSpPr>
            <p:nvPr userDrawn="1"/>
          </p:nvCxnSpPr>
          <p:spPr>
            <a:xfrm flipH="1" flipV="1">
              <a:off x="2274960" y="5251520"/>
              <a:ext cx="612674" cy="87544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145" name="Oval 144">
              <a:extLst>
                <a:ext uri="{FF2B5EF4-FFF2-40B4-BE49-F238E27FC236}">
                  <a16:creationId xmlns:a16="http://schemas.microsoft.com/office/drawing/2014/main" id="{9C9F7463-3A75-4EC3-ABF5-5D8CF6950C50}"/>
                </a:ext>
              </a:extLst>
            </p:cNvPr>
            <p:cNvSpPr/>
            <p:nvPr userDrawn="1"/>
          </p:nvSpPr>
          <p:spPr>
            <a:xfrm flipH="1">
              <a:off x="11304001" y="5703017"/>
              <a:ext cx="236156" cy="236156"/>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Oval 145">
              <a:extLst>
                <a:ext uri="{FF2B5EF4-FFF2-40B4-BE49-F238E27FC236}">
                  <a16:creationId xmlns:a16="http://schemas.microsoft.com/office/drawing/2014/main" id="{2A2AF494-1865-4518-AE99-D74391F87E92}"/>
                </a:ext>
              </a:extLst>
            </p:cNvPr>
            <p:cNvSpPr>
              <a:spLocks noChangeAspect="1"/>
            </p:cNvSpPr>
            <p:nvPr userDrawn="1"/>
          </p:nvSpPr>
          <p:spPr>
            <a:xfrm flipH="1">
              <a:off x="10259403" y="5528905"/>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Oval 146">
              <a:extLst>
                <a:ext uri="{FF2B5EF4-FFF2-40B4-BE49-F238E27FC236}">
                  <a16:creationId xmlns:a16="http://schemas.microsoft.com/office/drawing/2014/main" id="{1E773AC8-73D8-4BC5-A244-2E98D38B017C}"/>
                </a:ext>
              </a:extLst>
            </p:cNvPr>
            <p:cNvSpPr/>
            <p:nvPr userDrawn="1"/>
          </p:nvSpPr>
          <p:spPr>
            <a:xfrm flipH="1">
              <a:off x="10291530" y="416373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Oval 147">
              <a:extLst>
                <a:ext uri="{FF2B5EF4-FFF2-40B4-BE49-F238E27FC236}">
                  <a16:creationId xmlns:a16="http://schemas.microsoft.com/office/drawing/2014/main" id="{B7E1ED11-C28D-4153-B5BA-D07442B8A9C5}"/>
                </a:ext>
              </a:extLst>
            </p:cNvPr>
            <p:cNvSpPr/>
            <p:nvPr userDrawn="1"/>
          </p:nvSpPr>
          <p:spPr>
            <a:xfrm flipH="1">
              <a:off x="8727293" y="439521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Oval 148">
              <a:extLst>
                <a:ext uri="{FF2B5EF4-FFF2-40B4-BE49-F238E27FC236}">
                  <a16:creationId xmlns:a16="http://schemas.microsoft.com/office/drawing/2014/main" id="{3EDD31E5-7F8C-469C-AADA-47C872D78818}"/>
                </a:ext>
              </a:extLst>
            </p:cNvPr>
            <p:cNvSpPr>
              <a:spLocks noChangeAspect="1"/>
            </p:cNvSpPr>
            <p:nvPr userDrawn="1"/>
          </p:nvSpPr>
          <p:spPr>
            <a:xfrm flipH="1">
              <a:off x="8752231" y="5636874"/>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Oval 149">
              <a:extLst>
                <a:ext uri="{FF2B5EF4-FFF2-40B4-BE49-F238E27FC236}">
                  <a16:creationId xmlns:a16="http://schemas.microsoft.com/office/drawing/2014/main" id="{0EEEB9E5-9B53-4016-BE6E-86B533B3E5CB}"/>
                </a:ext>
              </a:extLst>
            </p:cNvPr>
            <p:cNvSpPr/>
            <p:nvPr userDrawn="1"/>
          </p:nvSpPr>
          <p:spPr>
            <a:xfrm flipH="1">
              <a:off x="7222264" y="5692637"/>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Oval 150">
              <a:extLst>
                <a:ext uri="{FF2B5EF4-FFF2-40B4-BE49-F238E27FC236}">
                  <a16:creationId xmlns:a16="http://schemas.microsoft.com/office/drawing/2014/main" id="{9DC0FB57-9D86-4019-9319-482ADD9BF2A4}"/>
                </a:ext>
              </a:extLst>
            </p:cNvPr>
            <p:cNvSpPr/>
            <p:nvPr userDrawn="1"/>
          </p:nvSpPr>
          <p:spPr>
            <a:xfrm flipH="1">
              <a:off x="4490190" y="607575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Oval 151">
              <a:extLst>
                <a:ext uri="{FF2B5EF4-FFF2-40B4-BE49-F238E27FC236}">
                  <a16:creationId xmlns:a16="http://schemas.microsoft.com/office/drawing/2014/main" id="{CADDAF51-797F-4CA4-A251-CF00688F6850}"/>
                </a:ext>
              </a:extLst>
            </p:cNvPr>
            <p:cNvSpPr>
              <a:spLocks noChangeAspect="1"/>
            </p:cNvSpPr>
            <p:nvPr userDrawn="1"/>
          </p:nvSpPr>
          <p:spPr>
            <a:xfrm rot="682168" flipH="1">
              <a:off x="4340946" y="5013559"/>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Oval 152">
              <a:extLst>
                <a:ext uri="{FF2B5EF4-FFF2-40B4-BE49-F238E27FC236}">
                  <a16:creationId xmlns:a16="http://schemas.microsoft.com/office/drawing/2014/main" id="{A8FFBCF2-8B4A-4C12-8808-455F6F551E6C}"/>
                </a:ext>
              </a:extLst>
            </p:cNvPr>
            <p:cNvSpPr/>
            <p:nvPr userDrawn="1"/>
          </p:nvSpPr>
          <p:spPr>
            <a:xfrm rot="738506" flipH="1">
              <a:off x="4400716" y="3821918"/>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Oval 153">
              <a:extLst>
                <a:ext uri="{FF2B5EF4-FFF2-40B4-BE49-F238E27FC236}">
                  <a16:creationId xmlns:a16="http://schemas.microsoft.com/office/drawing/2014/main" id="{ABAD1B36-C878-4488-A8F9-F4F24A4E45C0}"/>
                </a:ext>
              </a:extLst>
            </p:cNvPr>
            <p:cNvSpPr/>
            <p:nvPr userDrawn="1"/>
          </p:nvSpPr>
          <p:spPr>
            <a:xfrm rot="20935587" flipH="1">
              <a:off x="5477100" y="4901202"/>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Oval 154">
              <a:extLst>
                <a:ext uri="{FF2B5EF4-FFF2-40B4-BE49-F238E27FC236}">
                  <a16:creationId xmlns:a16="http://schemas.microsoft.com/office/drawing/2014/main" id="{86C8E6CD-7A0B-488E-BFF0-4A105ADFA865}"/>
                </a:ext>
              </a:extLst>
            </p:cNvPr>
            <p:cNvSpPr/>
            <p:nvPr userDrawn="1"/>
          </p:nvSpPr>
          <p:spPr>
            <a:xfrm flipH="1">
              <a:off x="7158420" y="448967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Oval 155">
              <a:extLst>
                <a:ext uri="{FF2B5EF4-FFF2-40B4-BE49-F238E27FC236}">
                  <a16:creationId xmlns:a16="http://schemas.microsoft.com/office/drawing/2014/main" id="{41D55C72-67BB-4E0D-8B75-7E56D521D899}"/>
                </a:ext>
              </a:extLst>
            </p:cNvPr>
            <p:cNvSpPr>
              <a:spLocks noChangeAspect="1"/>
            </p:cNvSpPr>
            <p:nvPr userDrawn="1"/>
          </p:nvSpPr>
          <p:spPr>
            <a:xfrm flipH="1">
              <a:off x="6533834" y="314653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Oval 156">
              <a:extLst>
                <a:ext uri="{FF2B5EF4-FFF2-40B4-BE49-F238E27FC236}">
                  <a16:creationId xmlns:a16="http://schemas.microsoft.com/office/drawing/2014/main" id="{33458A0F-3EBC-4AD2-9618-5BF28C4D01E7}"/>
                </a:ext>
              </a:extLst>
            </p:cNvPr>
            <p:cNvSpPr/>
            <p:nvPr userDrawn="1"/>
          </p:nvSpPr>
          <p:spPr>
            <a:xfrm flipH="1">
              <a:off x="2399072" y="3649393"/>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Oval 157">
              <a:extLst>
                <a:ext uri="{FF2B5EF4-FFF2-40B4-BE49-F238E27FC236}">
                  <a16:creationId xmlns:a16="http://schemas.microsoft.com/office/drawing/2014/main" id="{22E06256-2354-48C8-81FA-D4F25430FDA1}"/>
                </a:ext>
              </a:extLst>
            </p:cNvPr>
            <p:cNvSpPr/>
            <p:nvPr userDrawn="1"/>
          </p:nvSpPr>
          <p:spPr>
            <a:xfrm flipH="1">
              <a:off x="2162916" y="5027432"/>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Oval 158">
              <a:extLst>
                <a:ext uri="{FF2B5EF4-FFF2-40B4-BE49-F238E27FC236}">
                  <a16:creationId xmlns:a16="http://schemas.microsoft.com/office/drawing/2014/main" id="{7DFDE8E0-D8B7-4F08-A3B3-78A18FE9C526}"/>
                </a:ext>
              </a:extLst>
            </p:cNvPr>
            <p:cNvSpPr>
              <a:spLocks noChangeAspect="1"/>
            </p:cNvSpPr>
            <p:nvPr userDrawn="1"/>
          </p:nvSpPr>
          <p:spPr>
            <a:xfrm flipH="1">
              <a:off x="2865756" y="610509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Oval 159">
              <a:extLst>
                <a:ext uri="{FF2B5EF4-FFF2-40B4-BE49-F238E27FC236}">
                  <a16:creationId xmlns:a16="http://schemas.microsoft.com/office/drawing/2014/main" id="{70E8F3FF-3CEC-4A91-BBFF-53AD04C312BC}"/>
                </a:ext>
              </a:extLst>
            </p:cNvPr>
            <p:cNvSpPr>
              <a:spLocks noChangeAspect="1"/>
            </p:cNvSpPr>
            <p:nvPr userDrawn="1"/>
          </p:nvSpPr>
          <p:spPr>
            <a:xfrm flipH="1">
              <a:off x="11489475" y="4550799"/>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Chord 160">
              <a:extLst>
                <a:ext uri="{FF2B5EF4-FFF2-40B4-BE49-F238E27FC236}">
                  <a16:creationId xmlns:a16="http://schemas.microsoft.com/office/drawing/2014/main" id="{5838E83D-3671-469D-985F-BEC091B78741}"/>
                </a:ext>
              </a:extLst>
            </p:cNvPr>
            <p:cNvSpPr>
              <a:spLocks noChangeAspect="1"/>
            </p:cNvSpPr>
            <p:nvPr userDrawn="1"/>
          </p:nvSpPr>
          <p:spPr>
            <a:xfrm flipH="1">
              <a:off x="9919813" y="6746029"/>
              <a:ext cx="149392" cy="149392"/>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Chord 161">
              <a:extLst>
                <a:ext uri="{FF2B5EF4-FFF2-40B4-BE49-F238E27FC236}">
                  <a16:creationId xmlns:a16="http://schemas.microsoft.com/office/drawing/2014/main" id="{BC66DE4A-23D1-40BA-86A5-B7E5D30C6777}"/>
                </a:ext>
              </a:extLst>
            </p:cNvPr>
            <p:cNvSpPr>
              <a:spLocks noChangeAspect="1"/>
            </p:cNvSpPr>
            <p:nvPr userDrawn="1"/>
          </p:nvSpPr>
          <p:spPr>
            <a:xfrm flipH="1">
              <a:off x="6151551" y="6717004"/>
              <a:ext cx="224088" cy="224088"/>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3" name="Straight Connector 162">
              <a:extLst>
                <a:ext uri="{FF2B5EF4-FFF2-40B4-BE49-F238E27FC236}">
                  <a16:creationId xmlns:a16="http://schemas.microsoft.com/office/drawing/2014/main" id="{00F1609D-54EC-4F7A-A097-5E34ECD898B8}"/>
                </a:ext>
              </a:extLst>
            </p:cNvPr>
            <p:cNvCxnSpPr>
              <a:cxnSpLocks/>
              <a:stCxn id="161" idx="1"/>
              <a:endCxn id="149" idx="3"/>
            </p:cNvCxnSpPr>
            <p:nvPr userDrawn="1"/>
          </p:nvCxnSpPr>
          <p:spPr>
            <a:xfrm flipH="1" flipV="1">
              <a:off x="8879746" y="5764388"/>
              <a:ext cx="1040177" cy="106036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3AACB750-E775-4631-A59D-79677CCC9B9D}"/>
                </a:ext>
              </a:extLst>
            </p:cNvPr>
            <p:cNvCxnSpPr>
              <a:cxnSpLocks/>
              <a:stCxn id="183" idx="6"/>
              <a:endCxn id="157" idx="6"/>
            </p:cNvCxnSpPr>
            <p:nvPr userDrawn="1"/>
          </p:nvCxnSpPr>
          <p:spPr>
            <a:xfrm>
              <a:off x="1249806" y="3691601"/>
              <a:ext cx="1149266" cy="698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CEB26039-8B27-4436-B67D-BDFFED7CEFE4}"/>
                </a:ext>
              </a:extLst>
            </p:cNvPr>
            <p:cNvCxnSpPr>
              <a:cxnSpLocks/>
              <a:stCxn id="180" idx="4"/>
              <a:endCxn id="186" idx="1"/>
            </p:cNvCxnSpPr>
            <p:nvPr userDrawn="1"/>
          </p:nvCxnSpPr>
          <p:spPr>
            <a:xfrm>
              <a:off x="181389" y="3694736"/>
              <a:ext cx="833340" cy="86259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FF4941D2-C21B-43AE-BC49-DC248DF59153}"/>
                </a:ext>
              </a:extLst>
            </p:cNvPr>
            <p:cNvCxnSpPr>
              <a:cxnSpLocks/>
              <a:stCxn id="186" idx="4"/>
              <a:endCxn id="185" idx="0"/>
            </p:cNvCxnSpPr>
            <p:nvPr userDrawn="1"/>
          </p:nvCxnSpPr>
          <p:spPr>
            <a:xfrm flipH="1">
              <a:off x="990250" y="4724846"/>
              <a:ext cx="93868" cy="726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9E18E30F-14C0-47D6-9BF7-9B0E4678B7F5}"/>
                </a:ext>
              </a:extLst>
            </p:cNvPr>
            <p:cNvCxnSpPr>
              <a:cxnSpLocks/>
              <a:stCxn id="184" idx="3"/>
            </p:cNvCxnSpPr>
            <p:nvPr userDrawn="1"/>
          </p:nvCxnSpPr>
          <p:spPr>
            <a:xfrm flipH="1">
              <a:off x="994391" y="6664731"/>
              <a:ext cx="195332" cy="1932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47208C46-E8DF-42E1-9337-1C60D4B0C5FE}"/>
                </a:ext>
              </a:extLst>
            </p:cNvPr>
            <p:cNvCxnSpPr>
              <a:cxnSpLocks/>
              <a:stCxn id="184" idx="0"/>
              <a:endCxn id="185" idx="4"/>
            </p:cNvCxnSpPr>
            <p:nvPr userDrawn="1"/>
          </p:nvCxnSpPr>
          <p:spPr>
            <a:xfrm flipH="1" flipV="1">
              <a:off x="990250" y="5745345"/>
              <a:ext cx="303555" cy="66811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BD88AC33-1639-4F47-84B2-7F9A7E6192EE}"/>
                </a:ext>
              </a:extLst>
            </p:cNvPr>
            <p:cNvCxnSpPr>
              <a:cxnSpLocks/>
              <a:stCxn id="194" idx="1"/>
              <a:endCxn id="180" idx="3"/>
            </p:cNvCxnSpPr>
            <p:nvPr userDrawn="1"/>
          </p:nvCxnSpPr>
          <p:spPr>
            <a:xfrm flipV="1">
              <a:off x="7025" y="3684478"/>
              <a:ext cx="62174" cy="103962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4921C51B-507F-4B38-8799-432D97AEAB38}"/>
                </a:ext>
              </a:extLst>
            </p:cNvPr>
            <p:cNvCxnSpPr>
              <a:cxnSpLocks/>
              <a:stCxn id="185" idx="2"/>
              <a:endCxn id="194" idx="0"/>
            </p:cNvCxnSpPr>
            <p:nvPr userDrawn="1"/>
          </p:nvCxnSpPr>
          <p:spPr>
            <a:xfrm flipH="1" flipV="1">
              <a:off x="4947" y="4947737"/>
              <a:ext cx="838109" cy="65041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D8CB33B1-CD2C-4337-93FF-B0AE55A8E4F0}"/>
                </a:ext>
              </a:extLst>
            </p:cNvPr>
            <p:cNvCxnSpPr>
              <a:cxnSpLocks/>
              <a:stCxn id="184" idx="1"/>
            </p:cNvCxnSpPr>
            <p:nvPr userDrawn="1"/>
          </p:nvCxnSpPr>
          <p:spPr>
            <a:xfrm flipH="1">
              <a:off x="0" y="6456567"/>
              <a:ext cx="1189723" cy="19055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E0036B86-00B1-4A15-A887-1C8FD24F2021}"/>
                </a:ext>
              </a:extLst>
            </p:cNvPr>
            <p:cNvCxnSpPr>
              <a:cxnSpLocks/>
              <a:stCxn id="157" idx="1"/>
              <a:endCxn id="64" idx="0"/>
            </p:cNvCxnSpPr>
            <p:nvPr userDrawn="1"/>
          </p:nvCxnSpPr>
          <p:spPr>
            <a:xfrm flipV="1">
              <a:off x="2590343" y="2989715"/>
              <a:ext cx="770893" cy="69249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B51C13A3-4AF5-4F10-AE6E-C716AF82C77C}"/>
                </a:ext>
              </a:extLst>
            </p:cNvPr>
            <p:cNvCxnSpPr>
              <a:cxnSpLocks/>
              <a:stCxn id="182" idx="6"/>
              <a:endCxn id="181" idx="2"/>
            </p:cNvCxnSpPr>
            <p:nvPr userDrawn="1"/>
          </p:nvCxnSpPr>
          <p:spPr>
            <a:xfrm>
              <a:off x="683818" y="2689233"/>
              <a:ext cx="1046792" cy="26097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B02DCD13-65A8-4507-9430-DC888F9AB3DA}"/>
                </a:ext>
              </a:extLst>
            </p:cNvPr>
            <p:cNvCxnSpPr>
              <a:cxnSpLocks/>
              <a:stCxn id="180" idx="7"/>
              <a:endCxn id="182" idx="3"/>
            </p:cNvCxnSpPr>
            <p:nvPr userDrawn="1"/>
          </p:nvCxnSpPr>
          <p:spPr>
            <a:xfrm flipV="1">
              <a:off x="206155" y="2793315"/>
              <a:ext cx="226387" cy="63057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0267751D-234F-43EC-8CB3-A1490C98A767}"/>
                </a:ext>
              </a:extLst>
            </p:cNvPr>
            <p:cNvCxnSpPr>
              <a:cxnSpLocks/>
              <a:stCxn id="180" idx="5"/>
              <a:endCxn id="183" idx="2"/>
            </p:cNvCxnSpPr>
            <p:nvPr userDrawn="1"/>
          </p:nvCxnSpPr>
          <p:spPr>
            <a:xfrm>
              <a:off x="267973" y="3622660"/>
              <a:ext cx="785574" cy="6894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23AB97B3-C90E-467A-B4EA-844E11591E48}"/>
                </a:ext>
              </a:extLst>
            </p:cNvPr>
            <p:cNvCxnSpPr>
              <a:cxnSpLocks/>
              <a:stCxn id="181" idx="3"/>
              <a:endCxn id="183" idx="7"/>
            </p:cNvCxnSpPr>
            <p:nvPr userDrawn="1"/>
          </p:nvCxnSpPr>
          <p:spPr>
            <a:xfrm flipH="1">
              <a:off x="1221065" y="3059892"/>
              <a:ext cx="554979" cy="56232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490DC053-BA35-42B7-86BC-D72A42DAE2F6}"/>
                </a:ext>
              </a:extLst>
            </p:cNvPr>
            <p:cNvCxnSpPr>
              <a:cxnSpLocks/>
              <a:stCxn id="183" idx="4"/>
              <a:endCxn id="186" idx="0"/>
            </p:cNvCxnSpPr>
            <p:nvPr userDrawn="1"/>
          </p:nvCxnSpPr>
          <p:spPr>
            <a:xfrm flipH="1">
              <a:off x="1084118" y="3789730"/>
              <a:ext cx="67559" cy="73885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CBB6BE4B-7427-4FBC-951E-331BB943F778}"/>
                </a:ext>
              </a:extLst>
            </p:cNvPr>
            <p:cNvCxnSpPr>
              <a:cxnSpLocks/>
              <a:stCxn id="159" idx="2"/>
              <a:endCxn id="184" idx="2"/>
            </p:cNvCxnSpPr>
            <p:nvPr userDrawn="1"/>
          </p:nvCxnSpPr>
          <p:spPr>
            <a:xfrm flipH="1">
              <a:off x="1146611" y="6179786"/>
              <a:ext cx="1868537" cy="38086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F0E95818-5D23-448D-A6E1-A937389F8130}"/>
                </a:ext>
              </a:extLst>
            </p:cNvPr>
            <p:cNvCxnSpPr>
              <a:cxnSpLocks/>
              <a:endCxn id="184" idx="5"/>
            </p:cNvCxnSpPr>
            <p:nvPr userDrawn="1"/>
          </p:nvCxnSpPr>
          <p:spPr>
            <a:xfrm flipH="1" flipV="1">
              <a:off x="1397887" y="6664731"/>
              <a:ext cx="704210" cy="27636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180" name="Oval 179">
              <a:extLst>
                <a:ext uri="{FF2B5EF4-FFF2-40B4-BE49-F238E27FC236}">
                  <a16:creationId xmlns:a16="http://schemas.microsoft.com/office/drawing/2014/main" id="{D12A92C1-0780-4D5C-B8B2-7F4868EA32B9}"/>
                </a:ext>
              </a:extLst>
            </p:cNvPr>
            <p:cNvSpPr/>
            <p:nvPr userDrawn="1"/>
          </p:nvSpPr>
          <p:spPr>
            <a:xfrm rot="20563470">
              <a:off x="-9517" y="3406988"/>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Oval 180">
              <a:extLst>
                <a:ext uri="{FF2B5EF4-FFF2-40B4-BE49-F238E27FC236}">
                  <a16:creationId xmlns:a16="http://schemas.microsoft.com/office/drawing/2014/main" id="{21A1D674-0C1A-42EE-A5C4-38F10C7CF4E7}"/>
                </a:ext>
              </a:extLst>
            </p:cNvPr>
            <p:cNvSpPr/>
            <p:nvPr userDrawn="1"/>
          </p:nvSpPr>
          <p:spPr>
            <a:xfrm>
              <a:off x="1730610" y="2795084"/>
              <a:ext cx="310242" cy="31024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 name="Oval 181">
              <a:extLst>
                <a:ext uri="{FF2B5EF4-FFF2-40B4-BE49-F238E27FC236}">
                  <a16:creationId xmlns:a16="http://schemas.microsoft.com/office/drawing/2014/main" id="{E5991706-7D8D-49A2-BAF5-452B8455B3EC}"/>
                </a:ext>
              </a:extLst>
            </p:cNvPr>
            <p:cNvSpPr/>
            <p:nvPr userDrawn="1"/>
          </p:nvSpPr>
          <p:spPr>
            <a:xfrm>
              <a:off x="389430" y="2542039"/>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Oval 182">
              <a:extLst>
                <a:ext uri="{FF2B5EF4-FFF2-40B4-BE49-F238E27FC236}">
                  <a16:creationId xmlns:a16="http://schemas.microsoft.com/office/drawing/2014/main" id="{264F6344-FCEF-4009-9CE4-F8FBA55D1EF8}"/>
                </a:ext>
              </a:extLst>
            </p:cNvPr>
            <p:cNvSpPr>
              <a:spLocks noChangeAspect="1"/>
            </p:cNvSpPr>
            <p:nvPr userDrawn="1"/>
          </p:nvSpPr>
          <p:spPr>
            <a:xfrm>
              <a:off x="1053547" y="3593471"/>
              <a:ext cx="196259" cy="196259"/>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Oval 183">
              <a:extLst>
                <a:ext uri="{FF2B5EF4-FFF2-40B4-BE49-F238E27FC236}">
                  <a16:creationId xmlns:a16="http://schemas.microsoft.com/office/drawing/2014/main" id="{3A827730-9575-4C49-BED2-BAB98E0B2C24}"/>
                </a:ext>
              </a:extLst>
            </p:cNvPr>
            <p:cNvSpPr>
              <a:spLocks noChangeAspect="1"/>
            </p:cNvSpPr>
            <p:nvPr userDrawn="1"/>
          </p:nvSpPr>
          <p:spPr>
            <a:xfrm>
              <a:off x="1146611" y="6413455"/>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Oval 184">
              <a:extLst>
                <a:ext uri="{FF2B5EF4-FFF2-40B4-BE49-F238E27FC236}">
                  <a16:creationId xmlns:a16="http://schemas.microsoft.com/office/drawing/2014/main" id="{005FE7DA-E716-4455-8F43-8D908A605B12}"/>
                </a:ext>
              </a:extLst>
            </p:cNvPr>
            <p:cNvSpPr>
              <a:spLocks noChangeAspect="1"/>
            </p:cNvSpPr>
            <p:nvPr userDrawn="1"/>
          </p:nvSpPr>
          <p:spPr>
            <a:xfrm>
              <a:off x="843056" y="5450957"/>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 name="Oval 185">
              <a:extLst>
                <a:ext uri="{FF2B5EF4-FFF2-40B4-BE49-F238E27FC236}">
                  <a16:creationId xmlns:a16="http://schemas.microsoft.com/office/drawing/2014/main" id="{549594E1-4041-4E92-B8B3-A891EC0581C6}"/>
                </a:ext>
              </a:extLst>
            </p:cNvPr>
            <p:cNvSpPr>
              <a:spLocks noChangeAspect="1"/>
            </p:cNvSpPr>
            <p:nvPr userDrawn="1"/>
          </p:nvSpPr>
          <p:spPr>
            <a:xfrm>
              <a:off x="985988" y="4528587"/>
              <a:ext cx="196259" cy="196259"/>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7" name="Straight Connector 186">
              <a:extLst>
                <a:ext uri="{FF2B5EF4-FFF2-40B4-BE49-F238E27FC236}">
                  <a16:creationId xmlns:a16="http://schemas.microsoft.com/office/drawing/2014/main" id="{0CC1D165-7523-42F8-BDE7-C09E423737B8}"/>
                </a:ext>
              </a:extLst>
            </p:cNvPr>
            <p:cNvCxnSpPr>
              <a:cxnSpLocks/>
              <a:stCxn id="186" idx="3"/>
            </p:cNvCxnSpPr>
            <p:nvPr userDrawn="1"/>
          </p:nvCxnSpPr>
          <p:spPr>
            <a:xfrm flipH="1">
              <a:off x="125106" y="4696105"/>
              <a:ext cx="889623" cy="16285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701809D7-69A2-456D-B9CB-CD5CE8981D21}"/>
                </a:ext>
              </a:extLst>
            </p:cNvPr>
            <p:cNvCxnSpPr>
              <a:cxnSpLocks/>
              <a:stCxn id="182" idx="4"/>
              <a:endCxn id="183" idx="1"/>
            </p:cNvCxnSpPr>
            <p:nvPr userDrawn="1"/>
          </p:nvCxnSpPr>
          <p:spPr>
            <a:xfrm>
              <a:off x="536624" y="2836427"/>
              <a:ext cx="545664" cy="78578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189" name="Oval 188">
              <a:extLst>
                <a:ext uri="{FF2B5EF4-FFF2-40B4-BE49-F238E27FC236}">
                  <a16:creationId xmlns:a16="http://schemas.microsoft.com/office/drawing/2014/main" id="{37DEB8E5-06EB-4462-8F2F-507B9972E278}"/>
                </a:ext>
              </a:extLst>
            </p:cNvPr>
            <p:cNvSpPr>
              <a:spLocks noChangeAspect="1"/>
            </p:cNvSpPr>
            <p:nvPr userDrawn="1"/>
          </p:nvSpPr>
          <p:spPr>
            <a:xfrm>
              <a:off x="4972557" y="2874980"/>
              <a:ext cx="196259" cy="196259"/>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0" name="Straight Connector 189">
              <a:extLst>
                <a:ext uri="{FF2B5EF4-FFF2-40B4-BE49-F238E27FC236}">
                  <a16:creationId xmlns:a16="http://schemas.microsoft.com/office/drawing/2014/main" id="{7311709C-1FBE-4EBF-8C4B-094200B579D2}"/>
                </a:ext>
              </a:extLst>
            </p:cNvPr>
            <p:cNvCxnSpPr>
              <a:cxnSpLocks/>
              <a:stCxn id="189" idx="3"/>
              <a:endCxn id="153" idx="0"/>
            </p:cNvCxnSpPr>
            <p:nvPr userDrawn="1"/>
          </p:nvCxnSpPr>
          <p:spPr>
            <a:xfrm flipH="1">
              <a:off x="4536645" y="3042498"/>
              <a:ext cx="464653" cy="78199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8F20F7E0-954F-4AD3-AC0D-2A1D83EFEECB}"/>
                </a:ext>
              </a:extLst>
            </p:cNvPr>
            <p:cNvCxnSpPr>
              <a:cxnSpLocks/>
              <a:stCxn id="189" idx="2"/>
              <a:endCxn id="64" idx="6"/>
            </p:cNvCxnSpPr>
            <p:nvPr userDrawn="1"/>
          </p:nvCxnSpPr>
          <p:spPr>
            <a:xfrm flipH="1" flipV="1">
              <a:off x="3501498" y="2915999"/>
              <a:ext cx="1471059" cy="57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4F5A4052-FECE-4568-986D-FF2FA7051506}"/>
                </a:ext>
              </a:extLst>
            </p:cNvPr>
            <p:cNvCxnSpPr>
              <a:cxnSpLocks/>
              <a:stCxn id="182" idx="7"/>
              <a:endCxn id="66" idx="1"/>
            </p:cNvCxnSpPr>
            <p:nvPr userDrawn="1"/>
          </p:nvCxnSpPr>
          <p:spPr>
            <a:xfrm flipV="1">
              <a:off x="640706" y="1905029"/>
              <a:ext cx="785344" cy="68012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CB602BCE-6ACD-450B-AC92-82EE91E3D592}"/>
                </a:ext>
              </a:extLst>
            </p:cNvPr>
            <p:cNvCxnSpPr>
              <a:cxnSpLocks/>
              <a:endCxn id="182" idx="1"/>
            </p:cNvCxnSpPr>
            <p:nvPr userDrawn="1"/>
          </p:nvCxnSpPr>
          <p:spPr>
            <a:xfrm>
              <a:off x="-60734" y="2344833"/>
              <a:ext cx="493276" cy="24031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194" name="Chord 193">
              <a:extLst>
                <a:ext uri="{FF2B5EF4-FFF2-40B4-BE49-F238E27FC236}">
                  <a16:creationId xmlns:a16="http://schemas.microsoft.com/office/drawing/2014/main" id="{4277B453-F7CE-4C82-AD1D-C96188720837}"/>
                </a:ext>
              </a:extLst>
            </p:cNvPr>
            <p:cNvSpPr>
              <a:spLocks noChangeAspect="1"/>
            </p:cNvSpPr>
            <p:nvPr userDrawn="1"/>
          </p:nvSpPr>
          <p:spPr>
            <a:xfrm rot="5400000" flipH="1">
              <a:off x="-98982" y="4723943"/>
              <a:ext cx="224088" cy="224088"/>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5" name="Straight Connector 194">
              <a:extLst>
                <a:ext uri="{FF2B5EF4-FFF2-40B4-BE49-F238E27FC236}">
                  <a16:creationId xmlns:a16="http://schemas.microsoft.com/office/drawing/2014/main" id="{897DF0AF-23F7-47A8-83D8-A797BD669B8B}"/>
                </a:ext>
              </a:extLst>
            </p:cNvPr>
            <p:cNvCxnSpPr>
              <a:cxnSpLocks/>
              <a:stCxn id="185" idx="3"/>
            </p:cNvCxnSpPr>
            <p:nvPr userDrawn="1"/>
          </p:nvCxnSpPr>
          <p:spPr>
            <a:xfrm flipH="1">
              <a:off x="0" y="5702233"/>
              <a:ext cx="886168" cy="5647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a:extLst>
                <a:ext uri="{FF2B5EF4-FFF2-40B4-BE49-F238E27FC236}">
                  <a16:creationId xmlns:a16="http://schemas.microsoft.com/office/drawing/2014/main" id="{1D82BBC8-6C11-4CAE-B345-030895BB454D}"/>
                </a:ext>
              </a:extLst>
            </p:cNvPr>
            <p:cNvCxnSpPr>
              <a:cxnSpLocks/>
              <a:stCxn id="181" idx="6"/>
              <a:endCxn id="64" idx="1"/>
            </p:cNvCxnSpPr>
            <p:nvPr userDrawn="1"/>
          </p:nvCxnSpPr>
          <p:spPr>
            <a:xfrm flipV="1">
              <a:off x="2040852" y="2934851"/>
              <a:ext cx="1254476" cy="1535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46708C2E-6550-40E9-AF5F-AB057C4EDBF3}"/>
                </a:ext>
              </a:extLst>
            </p:cNvPr>
            <p:cNvCxnSpPr>
              <a:cxnSpLocks/>
              <a:stCxn id="181" idx="5"/>
              <a:endCxn id="157" idx="0"/>
            </p:cNvCxnSpPr>
            <p:nvPr userDrawn="1"/>
          </p:nvCxnSpPr>
          <p:spPr>
            <a:xfrm>
              <a:off x="1995418" y="3059892"/>
              <a:ext cx="515698" cy="58950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C933B556-3554-4E92-A88E-708353656D99}"/>
                </a:ext>
              </a:extLst>
            </p:cNvPr>
            <p:cNvCxnSpPr>
              <a:cxnSpLocks/>
              <a:stCxn id="66" idx="0"/>
              <a:endCxn id="181" idx="0"/>
            </p:cNvCxnSpPr>
            <p:nvPr userDrawn="1"/>
          </p:nvCxnSpPr>
          <p:spPr>
            <a:xfrm>
              <a:off x="1505277" y="1937846"/>
              <a:ext cx="380454" cy="85723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a:extLst>
                <a:ext uri="{FF2B5EF4-FFF2-40B4-BE49-F238E27FC236}">
                  <a16:creationId xmlns:a16="http://schemas.microsoft.com/office/drawing/2014/main" id="{55AAED15-F9E5-438D-81C3-6F2350589391}"/>
                </a:ext>
              </a:extLst>
            </p:cNvPr>
            <p:cNvCxnSpPr>
              <a:cxnSpLocks/>
              <a:stCxn id="186" idx="5"/>
              <a:endCxn id="158" idx="7"/>
            </p:cNvCxnSpPr>
            <p:nvPr userDrawn="1"/>
          </p:nvCxnSpPr>
          <p:spPr>
            <a:xfrm>
              <a:off x="1153506" y="4696105"/>
              <a:ext cx="1042227" cy="36414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D979670F-A226-445F-87BE-0EDA404539ED}"/>
                </a:ext>
              </a:extLst>
            </p:cNvPr>
            <p:cNvCxnSpPr>
              <a:cxnSpLocks/>
              <a:stCxn id="153" idx="7"/>
              <a:endCxn id="64" idx="7"/>
            </p:cNvCxnSpPr>
            <p:nvPr userDrawn="1"/>
          </p:nvCxnSpPr>
          <p:spPr>
            <a:xfrm flipH="1" flipV="1">
              <a:off x="3446634" y="2981907"/>
              <a:ext cx="1005609" cy="85776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1" name="Straight Connector 200">
              <a:extLst>
                <a:ext uri="{FF2B5EF4-FFF2-40B4-BE49-F238E27FC236}">
                  <a16:creationId xmlns:a16="http://schemas.microsoft.com/office/drawing/2014/main" id="{C3DCF77F-7EB5-4D09-B658-5AC9CDF13197}"/>
                </a:ext>
              </a:extLst>
            </p:cNvPr>
            <p:cNvCxnSpPr>
              <a:cxnSpLocks/>
              <a:stCxn id="82" idx="7"/>
              <a:endCxn id="189" idx="0"/>
            </p:cNvCxnSpPr>
            <p:nvPr userDrawn="1"/>
          </p:nvCxnSpPr>
          <p:spPr>
            <a:xfrm>
              <a:off x="5065787" y="2247314"/>
              <a:ext cx="4900" cy="62766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2" name="Straight Connector 201">
              <a:extLst>
                <a:ext uri="{FF2B5EF4-FFF2-40B4-BE49-F238E27FC236}">
                  <a16:creationId xmlns:a16="http://schemas.microsoft.com/office/drawing/2014/main" id="{0A0EC9F9-7A3D-4D3E-8F51-22E8F3FF9F76}"/>
                </a:ext>
              </a:extLst>
            </p:cNvPr>
            <p:cNvCxnSpPr>
              <a:cxnSpLocks/>
              <a:stCxn id="156" idx="7"/>
              <a:endCxn id="71" idx="0"/>
            </p:cNvCxnSpPr>
            <p:nvPr userDrawn="1"/>
          </p:nvCxnSpPr>
          <p:spPr>
            <a:xfrm flipH="1" flipV="1">
              <a:off x="6285610" y="2383792"/>
              <a:ext cx="270102" cy="78461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2E5B285C-491B-4D42-8A83-1D17F853756E}"/>
                </a:ext>
              </a:extLst>
            </p:cNvPr>
            <p:cNvCxnSpPr>
              <a:cxnSpLocks/>
              <a:stCxn id="156" idx="6"/>
              <a:endCxn id="189" idx="5"/>
            </p:cNvCxnSpPr>
            <p:nvPr userDrawn="1"/>
          </p:nvCxnSpPr>
          <p:spPr>
            <a:xfrm flipH="1" flipV="1">
              <a:off x="5140075" y="3042498"/>
              <a:ext cx="1393759" cy="17872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a:extLst>
                <a:ext uri="{FF2B5EF4-FFF2-40B4-BE49-F238E27FC236}">
                  <a16:creationId xmlns:a16="http://schemas.microsoft.com/office/drawing/2014/main" id="{AB94BD98-278C-4A47-9949-49987FC9194B}"/>
                </a:ext>
              </a:extLst>
            </p:cNvPr>
            <p:cNvCxnSpPr>
              <a:cxnSpLocks/>
              <a:stCxn id="72" idx="0"/>
              <a:endCxn id="156" idx="1"/>
            </p:cNvCxnSpPr>
            <p:nvPr userDrawn="1"/>
          </p:nvCxnSpPr>
          <p:spPr>
            <a:xfrm flipH="1">
              <a:off x="6661348" y="1834225"/>
              <a:ext cx="1076455" cy="133418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01BC6748-5005-463B-ADDB-6CD8EDC3D9E6}"/>
                </a:ext>
              </a:extLst>
            </p:cNvPr>
            <p:cNvCxnSpPr>
              <a:cxnSpLocks/>
              <a:stCxn id="212" idx="0"/>
              <a:endCxn id="211" idx="4"/>
            </p:cNvCxnSpPr>
            <p:nvPr userDrawn="1"/>
          </p:nvCxnSpPr>
          <p:spPr>
            <a:xfrm>
              <a:off x="9621563" y="3044363"/>
              <a:ext cx="760622" cy="3161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FE57A417-C969-4A4B-A0DA-693318CEC0F5}"/>
                </a:ext>
              </a:extLst>
            </p:cNvPr>
            <p:cNvCxnSpPr>
              <a:cxnSpLocks/>
              <a:stCxn id="80" idx="0"/>
              <a:endCxn id="211" idx="5"/>
            </p:cNvCxnSpPr>
            <p:nvPr userDrawn="1"/>
          </p:nvCxnSpPr>
          <p:spPr>
            <a:xfrm>
              <a:off x="10349083" y="2680523"/>
              <a:ext cx="90128" cy="61593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7" name="Straight Connector 206">
              <a:extLst>
                <a:ext uri="{FF2B5EF4-FFF2-40B4-BE49-F238E27FC236}">
                  <a16:creationId xmlns:a16="http://schemas.microsoft.com/office/drawing/2014/main" id="{45AD6383-C94F-4C9C-B60D-A6EFB3198D7C}"/>
                </a:ext>
              </a:extLst>
            </p:cNvPr>
            <p:cNvCxnSpPr>
              <a:cxnSpLocks/>
              <a:stCxn id="79" idx="0"/>
              <a:endCxn id="212" idx="6"/>
            </p:cNvCxnSpPr>
            <p:nvPr userDrawn="1"/>
          </p:nvCxnSpPr>
          <p:spPr>
            <a:xfrm>
              <a:off x="9306676" y="1739765"/>
              <a:ext cx="245878" cy="116196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8" name="Straight Connector 207">
              <a:extLst>
                <a:ext uri="{FF2B5EF4-FFF2-40B4-BE49-F238E27FC236}">
                  <a16:creationId xmlns:a16="http://schemas.microsoft.com/office/drawing/2014/main" id="{10CF3434-4FC7-4349-A2AA-4A3DA56A6C16}"/>
                </a:ext>
              </a:extLst>
            </p:cNvPr>
            <p:cNvCxnSpPr>
              <a:cxnSpLocks/>
              <a:stCxn id="156" idx="1"/>
              <a:endCxn id="213" idx="5"/>
            </p:cNvCxnSpPr>
            <p:nvPr userDrawn="1"/>
          </p:nvCxnSpPr>
          <p:spPr>
            <a:xfrm>
              <a:off x="6661348" y="3168408"/>
              <a:ext cx="1391015" cy="1902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9" name="Straight Connector 208">
              <a:extLst>
                <a:ext uri="{FF2B5EF4-FFF2-40B4-BE49-F238E27FC236}">
                  <a16:creationId xmlns:a16="http://schemas.microsoft.com/office/drawing/2014/main" id="{68F595A8-8713-4A94-96F9-9DEF8744C37A}"/>
                </a:ext>
              </a:extLst>
            </p:cNvPr>
            <p:cNvCxnSpPr>
              <a:cxnSpLocks/>
              <a:stCxn id="72" idx="0"/>
              <a:endCxn id="213" idx="5"/>
            </p:cNvCxnSpPr>
            <p:nvPr userDrawn="1"/>
          </p:nvCxnSpPr>
          <p:spPr>
            <a:xfrm>
              <a:off x="7737803" y="1834225"/>
              <a:ext cx="314560" cy="13532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a:extLst>
                <a:ext uri="{FF2B5EF4-FFF2-40B4-BE49-F238E27FC236}">
                  <a16:creationId xmlns:a16="http://schemas.microsoft.com/office/drawing/2014/main" id="{07631C7D-9EEF-4650-BCDD-28BEFACB6B0A}"/>
                </a:ext>
              </a:extLst>
            </p:cNvPr>
            <p:cNvCxnSpPr>
              <a:cxnSpLocks/>
              <a:stCxn id="213" idx="7"/>
              <a:endCxn id="212" idx="4"/>
            </p:cNvCxnSpPr>
            <p:nvPr userDrawn="1"/>
          </p:nvCxnSpPr>
          <p:spPr>
            <a:xfrm flipV="1">
              <a:off x="8152134" y="2970735"/>
              <a:ext cx="1257783" cy="25141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211" name="Oval 210">
              <a:extLst>
                <a:ext uri="{FF2B5EF4-FFF2-40B4-BE49-F238E27FC236}">
                  <a16:creationId xmlns:a16="http://schemas.microsoft.com/office/drawing/2014/main" id="{BC11F5EA-4C6F-4C4B-AB59-6467B8806D24}"/>
                </a:ext>
              </a:extLst>
            </p:cNvPr>
            <p:cNvSpPr/>
            <p:nvPr userDrawn="1"/>
          </p:nvSpPr>
          <p:spPr>
            <a:xfrm rot="17350916" flipV="1">
              <a:off x="10375964" y="3285269"/>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 name="Oval 211">
              <a:extLst>
                <a:ext uri="{FF2B5EF4-FFF2-40B4-BE49-F238E27FC236}">
                  <a16:creationId xmlns:a16="http://schemas.microsoft.com/office/drawing/2014/main" id="{27FAF4D5-B37F-4BC4-8279-CDBC72FBC8E2}"/>
                </a:ext>
              </a:extLst>
            </p:cNvPr>
            <p:cNvSpPr/>
            <p:nvPr userDrawn="1"/>
          </p:nvSpPr>
          <p:spPr>
            <a:xfrm rot="17350916" flipV="1">
              <a:off x="9403696" y="2895505"/>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 name="Oval 212">
              <a:extLst>
                <a:ext uri="{FF2B5EF4-FFF2-40B4-BE49-F238E27FC236}">
                  <a16:creationId xmlns:a16="http://schemas.microsoft.com/office/drawing/2014/main" id="{020B9E01-F380-4F5A-A128-5051AEEA05B1}"/>
                </a:ext>
              </a:extLst>
            </p:cNvPr>
            <p:cNvSpPr>
              <a:spLocks noChangeAspect="1"/>
            </p:cNvSpPr>
            <p:nvPr userDrawn="1"/>
          </p:nvSpPr>
          <p:spPr>
            <a:xfrm rot="17350916" flipV="1">
              <a:off x="8010198" y="317998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4" name="Straight Connector 213">
              <a:extLst>
                <a:ext uri="{FF2B5EF4-FFF2-40B4-BE49-F238E27FC236}">
                  <a16:creationId xmlns:a16="http://schemas.microsoft.com/office/drawing/2014/main" id="{CE1EE67B-63F6-49F9-B01D-84E5AA3015C8}"/>
                </a:ext>
              </a:extLst>
            </p:cNvPr>
            <p:cNvCxnSpPr>
              <a:cxnSpLocks/>
              <a:stCxn id="77" idx="0"/>
              <a:endCxn id="211" idx="7"/>
            </p:cNvCxnSpPr>
            <p:nvPr userDrawn="1"/>
          </p:nvCxnSpPr>
          <p:spPr>
            <a:xfrm flipH="1">
              <a:off x="10588868" y="2983008"/>
              <a:ext cx="1256853" cy="36550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5" name="Straight Connector 214">
              <a:extLst>
                <a:ext uri="{FF2B5EF4-FFF2-40B4-BE49-F238E27FC236}">
                  <a16:creationId xmlns:a16="http://schemas.microsoft.com/office/drawing/2014/main" id="{8B633272-CDDF-4643-8E96-0E69E26B508C}"/>
                </a:ext>
              </a:extLst>
            </p:cNvPr>
            <p:cNvCxnSpPr>
              <a:cxnSpLocks/>
              <a:endCxn id="77" idx="7"/>
            </p:cNvCxnSpPr>
            <p:nvPr userDrawn="1"/>
          </p:nvCxnSpPr>
          <p:spPr>
            <a:xfrm flipH="1" flipV="1">
              <a:off x="11930123" y="2967834"/>
              <a:ext cx="291194" cy="28684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58394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Agenda slide layout">
    <p:bg>
      <p:bgPr>
        <a:gradFill>
          <a:gsLst>
            <a:gs pos="0">
              <a:schemeClr val="accent1"/>
            </a:gs>
            <a:gs pos="27000">
              <a:schemeClr val="accent1">
                <a:lumMod val="70000"/>
                <a:lumOff val="30000"/>
              </a:schemeClr>
            </a:gs>
            <a:gs pos="50000">
              <a:schemeClr val="accent1">
                <a:lumMod val="60000"/>
                <a:lumOff val="40000"/>
              </a:schemeClr>
            </a:gs>
            <a:gs pos="73000">
              <a:schemeClr val="accent1">
                <a:lumMod val="70000"/>
                <a:lumOff val="30000"/>
              </a:schemeClr>
            </a:gs>
            <a:gs pos="100000">
              <a:schemeClr val="accent1"/>
            </a:gs>
          </a:gsLst>
          <a:lin ang="16200000" scaled="1"/>
        </a:gradFill>
        <a:effectLst/>
      </p:bgPr>
    </p:bg>
    <p:spTree>
      <p:nvGrpSpPr>
        <p:cNvPr id="1" name=""/>
        <p:cNvGrpSpPr/>
        <p:nvPr/>
      </p:nvGrpSpPr>
      <p:grpSpPr>
        <a:xfrm>
          <a:off x="0" y="0"/>
          <a:ext cx="0" cy="0"/>
          <a:chOff x="0" y="0"/>
          <a:chExt cx="0" cy="0"/>
        </a:xfrm>
      </p:grpSpPr>
      <p:grpSp>
        <p:nvGrpSpPr>
          <p:cNvPr id="217" name="Group 216">
            <a:extLst>
              <a:ext uri="{FF2B5EF4-FFF2-40B4-BE49-F238E27FC236}">
                <a16:creationId xmlns:a16="http://schemas.microsoft.com/office/drawing/2014/main" id="{A93A0354-2687-4B75-81A7-A8072F1BC991}"/>
              </a:ext>
            </a:extLst>
          </p:cNvPr>
          <p:cNvGrpSpPr/>
          <p:nvPr userDrawn="1"/>
        </p:nvGrpSpPr>
        <p:grpSpPr>
          <a:xfrm>
            <a:off x="-98982" y="-104349"/>
            <a:ext cx="12408253" cy="7045442"/>
            <a:chOff x="-98982" y="-104349"/>
            <a:chExt cx="12408253" cy="7045442"/>
          </a:xfrm>
          <a:solidFill>
            <a:schemeClr val="bg1">
              <a:alpha val="10000"/>
            </a:schemeClr>
          </a:solidFill>
        </p:grpSpPr>
        <p:cxnSp>
          <p:nvCxnSpPr>
            <p:cNvPr id="218" name="Straight Connector 217">
              <a:extLst>
                <a:ext uri="{FF2B5EF4-FFF2-40B4-BE49-F238E27FC236}">
                  <a16:creationId xmlns:a16="http://schemas.microsoft.com/office/drawing/2014/main" id="{ECC07AD6-9B7B-4F82-A681-2DF36F226EB3}"/>
                </a:ext>
              </a:extLst>
            </p:cNvPr>
            <p:cNvCxnSpPr>
              <a:cxnSpLocks/>
              <a:stCxn id="281" idx="7"/>
              <a:endCxn id="279" idx="2"/>
            </p:cNvCxnSpPr>
            <p:nvPr userDrawn="1"/>
          </p:nvCxnSpPr>
          <p:spPr>
            <a:xfrm>
              <a:off x="1584504" y="1905029"/>
              <a:ext cx="1703016" cy="94442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59F0B30D-5D1D-45D2-82DF-10C1AFD89F54}"/>
                </a:ext>
              </a:extLst>
            </p:cNvPr>
            <p:cNvCxnSpPr>
              <a:cxnSpLocks/>
              <a:stCxn id="279" idx="4"/>
              <a:endCxn id="298" idx="1"/>
            </p:cNvCxnSpPr>
            <p:nvPr userDrawn="1"/>
          </p:nvCxnSpPr>
          <p:spPr>
            <a:xfrm flipV="1">
              <a:off x="3427782" y="2205662"/>
              <a:ext cx="482924" cy="57007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a:extLst>
                <a:ext uri="{FF2B5EF4-FFF2-40B4-BE49-F238E27FC236}">
                  <a16:creationId xmlns:a16="http://schemas.microsoft.com/office/drawing/2014/main" id="{01CAF030-2C10-4C83-BAA2-5BB6EA477CDD}"/>
                </a:ext>
              </a:extLst>
            </p:cNvPr>
            <p:cNvCxnSpPr>
              <a:cxnSpLocks/>
              <a:stCxn id="284" idx="2"/>
              <a:endCxn id="296" idx="6"/>
            </p:cNvCxnSpPr>
            <p:nvPr userDrawn="1"/>
          </p:nvCxnSpPr>
          <p:spPr>
            <a:xfrm flipH="1">
              <a:off x="4004116" y="998896"/>
              <a:ext cx="1032867" cy="4144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9EC820E7-0700-4BD1-92FE-DED231C50008}"/>
                </a:ext>
              </a:extLst>
            </p:cNvPr>
            <p:cNvCxnSpPr>
              <a:cxnSpLocks/>
              <a:stCxn id="298" idx="5"/>
              <a:endCxn id="284" idx="1"/>
            </p:cNvCxnSpPr>
            <p:nvPr userDrawn="1"/>
          </p:nvCxnSpPr>
          <p:spPr>
            <a:xfrm flipV="1">
              <a:off x="4016342" y="1082390"/>
              <a:ext cx="1055225" cy="10176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AF163596-75A8-4537-9E5B-2DD50101FD0A}"/>
                </a:ext>
              </a:extLst>
            </p:cNvPr>
            <p:cNvCxnSpPr>
              <a:cxnSpLocks/>
              <a:stCxn id="279" idx="5"/>
              <a:endCxn id="297" idx="1"/>
            </p:cNvCxnSpPr>
            <p:nvPr userDrawn="1"/>
          </p:nvCxnSpPr>
          <p:spPr>
            <a:xfrm flipV="1">
              <a:off x="3493690" y="2247314"/>
              <a:ext cx="1466461" cy="58328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95EFD9B9-1375-467F-9E23-96880F6D3ECB}"/>
                </a:ext>
              </a:extLst>
            </p:cNvPr>
            <p:cNvCxnSpPr>
              <a:cxnSpLocks/>
              <a:stCxn id="284" idx="0"/>
              <a:endCxn id="297" idx="4"/>
            </p:cNvCxnSpPr>
            <p:nvPr userDrawn="1"/>
          </p:nvCxnSpPr>
          <p:spPr>
            <a:xfrm flipH="1">
              <a:off x="5012969" y="1116974"/>
              <a:ext cx="142092" cy="100282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4" name="Straight Connector 223">
              <a:extLst>
                <a:ext uri="{FF2B5EF4-FFF2-40B4-BE49-F238E27FC236}">
                  <a16:creationId xmlns:a16="http://schemas.microsoft.com/office/drawing/2014/main" id="{50AB135D-E9EC-44D0-9157-59B971AF415D}"/>
                </a:ext>
              </a:extLst>
            </p:cNvPr>
            <p:cNvCxnSpPr>
              <a:cxnSpLocks/>
              <a:stCxn id="298" idx="3"/>
              <a:endCxn id="296" idx="0"/>
            </p:cNvCxnSpPr>
            <p:nvPr userDrawn="1"/>
          </p:nvCxnSpPr>
          <p:spPr>
            <a:xfrm flipH="1" flipV="1">
              <a:off x="3892072" y="1525433"/>
              <a:ext cx="18633" cy="5745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5" name="Straight Connector 224">
              <a:extLst>
                <a:ext uri="{FF2B5EF4-FFF2-40B4-BE49-F238E27FC236}">
                  <a16:creationId xmlns:a16="http://schemas.microsoft.com/office/drawing/2014/main" id="{CA4B8596-A3B9-43CC-912A-8D3308DDC71E}"/>
                </a:ext>
              </a:extLst>
            </p:cNvPr>
            <p:cNvCxnSpPr>
              <a:cxnSpLocks/>
              <a:stCxn id="404" idx="7"/>
              <a:endCxn id="286" idx="1"/>
            </p:cNvCxnSpPr>
            <p:nvPr userDrawn="1"/>
          </p:nvCxnSpPr>
          <p:spPr>
            <a:xfrm flipV="1">
              <a:off x="5140075" y="2350975"/>
              <a:ext cx="1066308" cy="5527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9A9BF639-9C64-46E1-A5AC-83D592382C73}"/>
                </a:ext>
              </a:extLst>
            </p:cNvPr>
            <p:cNvCxnSpPr>
              <a:cxnSpLocks/>
              <a:stCxn id="284" idx="7"/>
              <a:endCxn id="286" idx="3"/>
            </p:cNvCxnSpPr>
            <p:nvPr userDrawn="1"/>
          </p:nvCxnSpPr>
          <p:spPr>
            <a:xfrm>
              <a:off x="5238555" y="1082390"/>
              <a:ext cx="967828" cy="111013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E26D96E3-49CA-4158-B064-E417086598CC}"/>
                </a:ext>
              </a:extLst>
            </p:cNvPr>
            <p:cNvCxnSpPr>
              <a:cxnSpLocks/>
              <a:stCxn id="283" idx="3"/>
            </p:cNvCxnSpPr>
            <p:nvPr userDrawn="1"/>
          </p:nvCxnSpPr>
          <p:spPr>
            <a:xfrm flipH="1" flipV="1">
              <a:off x="3211650" y="18443"/>
              <a:ext cx="498790" cy="58289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511B573A-E05B-432D-9A0A-181EC0026387}"/>
                </a:ext>
              </a:extLst>
            </p:cNvPr>
            <p:cNvCxnSpPr>
              <a:cxnSpLocks/>
              <a:stCxn id="298" idx="6"/>
              <a:endCxn id="297" idx="2"/>
            </p:cNvCxnSpPr>
            <p:nvPr userDrawn="1"/>
          </p:nvCxnSpPr>
          <p:spPr>
            <a:xfrm>
              <a:off x="4038220" y="2152844"/>
              <a:ext cx="900054" cy="4165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D948FAFD-9608-41A5-B712-131AE0079261}"/>
                </a:ext>
              </a:extLst>
            </p:cNvPr>
            <p:cNvCxnSpPr>
              <a:cxnSpLocks/>
              <a:stCxn id="283" idx="0"/>
              <a:endCxn id="296" idx="4"/>
            </p:cNvCxnSpPr>
            <p:nvPr userDrawn="1"/>
          </p:nvCxnSpPr>
          <p:spPr>
            <a:xfrm>
              <a:off x="3789668" y="792604"/>
              <a:ext cx="102405" cy="50874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F0F91089-6159-4A00-AB22-14C9B5CBCA13}"/>
                </a:ext>
              </a:extLst>
            </p:cNvPr>
            <p:cNvCxnSpPr>
              <a:cxnSpLocks/>
              <a:stCxn id="297" idx="6"/>
              <a:endCxn id="286" idx="2"/>
            </p:cNvCxnSpPr>
            <p:nvPr userDrawn="1"/>
          </p:nvCxnSpPr>
          <p:spPr>
            <a:xfrm>
              <a:off x="5087665" y="2194496"/>
              <a:ext cx="1085901" cy="7725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74EE683A-E741-41AC-AEEE-99EDD23B3F51}"/>
                </a:ext>
              </a:extLst>
            </p:cNvPr>
            <p:cNvCxnSpPr>
              <a:cxnSpLocks/>
              <a:stCxn id="285" idx="0"/>
              <a:endCxn id="286" idx="4"/>
            </p:cNvCxnSpPr>
            <p:nvPr userDrawn="1"/>
          </p:nvCxnSpPr>
          <p:spPr>
            <a:xfrm>
              <a:off x="6243041" y="1291086"/>
              <a:ext cx="42569" cy="86861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56C10DAD-DCC4-4785-B866-77C5CDBDA72D}"/>
                </a:ext>
              </a:extLst>
            </p:cNvPr>
            <p:cNvCxnSpPr>
              <a:cxnSpLocks/>
              <a:stCxn id="288" idx="1"/>
              <a:endCxn id="286" idx="5"/>
            </p:cNvCxnSpPr>
            <p:nvPr userDrawn="1"/>
          </p:nvCxnSpPr>
          <p:spPr>
            <a:xfrm flipH="1">
              <a:off x="6364837" y="570689"/>
              <a:ext cx="1332558" cy="162183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3" name="Straight Connector 232">
              <a:extLst>
                <a:ext uri="{FF2B5EF4-FFF2-40B4-BE49-F238E27FC236}">
                  <a16:creationId xmlns:a16="http://schemas.microsoft.com/office/drawing/2014/main" id="{62E05A1B-5B10-41DC-B18E-0AC5720B98AF}"/>
                </a:ext>
              </a:extLst>
            </p:cNvPr>
            <p:cNvCxnSpPr>
              <a:cxnSpLocks/>
              <a:stCxn id="288" idx="0"/>
              <a:endCxn id="287" idx="4"/>
            </p:cNvCxnSpPr>
            <p:nvPr userDrawn="1"/>
          </p:nvCxnSpPr>
          <p:spPr>
            <a:xfrm flipH="1">
              <a:off x="7737803" y="592567"/>
              <a:ext cx="12410" cy="10175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4" name="Straight Connector 233">
              <a:extLst>
                <a:ext uri="{FF2B5EF4-FFF2-40B4-BE49-F238E27FC236}">
                  <a16:creationId xmlns:a16="http://schemas.microsoft.com/office/drawing/2014/main" id="{7A76CF74-2C36-42FC-9F18-FCA36A274B01}"/>
                </a:ext>
              </a:extLst>
            </p:cNvPr>
            <p:cNvCxnSpPr>
              <a:cxnSpLocks/>
              <a:stCxn id="287" idx="2"/>
              <a:endCxn id="286" idx="6"/>
            </p:cNvCxnSpPr>
            <p:nvPr userDrawn="1"/>
          </p:nvCxnSpPr>
          <p:spPr>
            <a:xfrm flipH="1">
              <a:off x="6397654" y="1722181"/>
              <a:ext cx="1228105" cy="54956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5" name="Straight Connector 234">
              <a:extLst>
                <a:ext uri="{FF2B5EF4-FFF2-40B4-BE49-F238E27FC236}">
                  <a16:creationId xmlns:a16="http://schemas.microsoft.com/office/drawing/2014/main" id="{2C1CEA6C-9704-436F-9B16-D5CD852F06EF}"/>
                </a:ext>
              </a:extLst>
            </p:cNvPr>
            <p:cNvCxnSpPr>
              <a:cxnSpLocks/>
              <a:stCxn id="287" idx="7"/>
              <a:endCxn id="427" idx="5"/>
            </p:cNvCxnSpPr>
            <p:nvPr userDrawn="1"/>
          </p:nvCxnSpPr>
          <p:spPr>
            <a:xfrm>
              <a:off x="7817030" y="1801408"/>
              <a:ext cx="1649913" cy="110528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id="{792D9CB8-8BE0-4EBA-9B89-B0183F56C6CB}"/>
                </a:ext>
              </a:extLst>
            </p:cNvPr>
            <p:cNvCxnSpPr>
              <a:cxnSpLocks/>
              <a:stCxn id="287" idx="6"/>
              <a:endCxn id="294" idx="2"/>
            </p:cNvCxnSpPr>
            <p:nvPr userDrawn="1"/>
          </p:nvCxnSpPr>
          <p:spPr>
            <a:xfrm flipV="1">
              <a:off x="7849847" y="1627721"/>
              <a:ext cx="1344785" cy="9445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7" name="Straight Connector 236">
              <a:extLst>
                <a:ext uri="{FF2B5EF4-FFF2-40B4-BE49-F238E27FC236}">
                  <a16:creationId xmlns:a16="http://schemas.microsoft.com/office/drawing/2014/main" id="{D0F76799-51CB-4BB9-A524-3D9837B0327F}"/>
                </a:ext>
              </a:extLst>
            </p:cNvPr>
            <p:cNvCxnSpPr>
              <a:cxnSpLocks/>
              <a:stCxn id="294" idx="7"/>
              <a:endCxn id="295" idx="3"/>
            </p:cNvCxnSpPr>
            <p:nvPr userDrawn="1"/>
          </p:nvCxnSpPr>
          <p:spPr>
            <a:xfrm>
              <a:off x="9385903" y="1706948"/>
              <a:ext cx="910362" cy="84606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8" name="Straight Connector 237">
              <a:extLst>
                <a:ext uri="{FF2B5EF4-FFF2-40B4-BE49-F238E27FC236}">
                  <a16:creationId xmlns:a16="http://schemas.microsoft.com/office/drawing/2014/main" id="{73F81D86-59B4-41C8-B71D-C1233DF89F07}"/>
                </a:ext>
              </a:extLst>
            </p:cNvPr>
            <p:cNvCxnSpPr>
              <a:cxnSpLocks/>
              <a:stCxn id="280" idx="0"/>
              <a:endCxn id="279" idx="3"/>
            </p:cNvCxnSpPr>
            <p:nvPr userDrawn="1"/>
          </p:nvCxnSpPr>
          <p:spPr>
            <a:xfrm>
              <a:off x="2865686" y="1745404"/>
              <a:ext cx="476698" cy="103814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9" name="Straight Connector 238">
              <a:extLst>
                <a:ext uri="{FF2B5EF4-FFF2-40B4-BE49-F238E27FC236}">
                  <a16:creationId xmlns:a16="http://schemas.microsoft.com/office/drawing/2014/main" id="{A29C7661-32D0-4070-A60D-8812F08D9553}"/>
                </a:ext>
              </a:extLst>
            </p:cNvPr>
            <p:cNvCxnSpPr>
              <a:cxnSpLocks/>
              <a:stCxn id="296" idx="2"/>
              <a:endCxn id="280" idx="6"/>
            </p:cNvCxnSpPr>
            <p:nvPr userDrawn="1"/>
          </p:nvCxnSpPr>
          <p:spPr>
            <a:xfrm flipH="1">
              <a:off x="2983764" y="1413389"/>
              <a:ext cx="796264" cy="21393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a16="http://schemas.microsoft.com/office/drawing/2014/main" id="{40CFDEB5-8BD6-4B0E-920C-24D6A09B3F96}"/>
                </a:ext>
              </a:extLst>
            </p:cNvPr>
            <p:cNvCxnSpPr>
              <a:cxnSpLocks/>
              <a:stCxn id="283" idx="1"/>
              <a:endCxn id="280" idx="5"/>
            </p:cNvCxnSpPr>
            <p:nvPr userDrawn="1"/>
          </p:nvCxnSpPr>
          <p:spPr>
            <a:xfrm flipH="1">
              <a:off x="2949180" y="759787"/>
              <a:ext cx="761261" cy="78404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1" name="Straight Connector 240">
              <a:extLst>
                <a:ext uri="{FF2B5EF4-FFF2-40B4-BE49-F238E27FC236}">
                  <a16:creationId xmlns:a16="http://schemas.microsoft.com/office/drawing/2014/main" id="{2EBF05BC-BDCF-4ED2-9D19-1952C482B3DA}"/>
                </a:ext>
              </a:extLst>
            </p:cNvPr>
            <p:cNvCxnSpPr>
              <a:cxnSpLocks/>
              <a:stCxn id="282" idx="7"/>
              <a:endCxn id="280" idx="3"/>
            </p:cNvCxnSpPr>
            <p:nvPr userDrawn="1"/>
          </p:nvCxnSpPr>
          <p:spPr>
            <a:xfrm>
              <a:off x="2026273" y="811101"/>
              <a:ext cx="755920" cy="73273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2" name="Straight Connector 241">
              <a:extLst>
                <a:ext uri="{FF2B5EF4-FFF2-40B4-BE49-F238E27FC236}">
                  <a16:creationId xmlns:a16="http://schemas.microsoft.com/office/drawing/2014/main" id="{35E41A46-E730-4BDB-9452-784BCDBB33C3}"/>
                </a:ext>
              </a:extLst>
            </p:cNvPr>
            <p:cNvCxnSpPr>
              <a:cxnSpLocks/>
              <a:stCxn id="281" idx="6"/>
              <a:endCxn id="280" idx="2"/>
            </p:cNvCxnSpPr>
            <p:nvPr userDrawn="1"/>
          </p:nvCxnSpPr>
          <p:spPr>
            <a:xfrm flipV="1">
              <a:off x="1617321" y="1627326"/>
              <a:ext cx="1130287" cy="19847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3" name="Straight Connector 242">
              <a:extLst>
                <a:ext uri="{FF2B5EF4-FFF2-40B4-BE49-F238E27FC236}">
                  <a16:creationId xmlns:a16="http://schemas.microsoft.com/office/drawing/2014/main" id="{4E2FB429-AEDA-432F-B37E-50F4871C0365}"/>
                </a:ext>
              </a:extLst>
            </p:cNvPr>
            <p:cNvCxnSpPr>
              <a:cxnSpLocks/>
              <a:stCxn id="301" idx="7"/>
              <a:endCxn id="281" idx="3"/>
            </p:cNvCxnSpPr>
            <p:nvPr userDrawn="1"/>
          </p:nvCxnSpPr>
          <p:spPr>
            <a:xfrm>
              <a:off x="562732" y="991183"/>
              <a:ext cx="863318" cy="75539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4" name="Straight Connector 243">
              <a:extLst>
                <a:ext uri="{FF2B5EF4-FFF2-40B4-BE49-F238E27FC236}">
                  <a16:creationId xmlns:a16="http://schemas.microsoft.com/office/drawing/2014/main" id="{1CC9691F-489B-4390-9DE1-E1011A7FAC4A}"/>
                </a:ext>
              </a:extLst>
            </p:cNvPr>
            <p:cNvCxnSpPr>
              <a:cxnSpLocks/>
              <a:stCxn id="301" idx="6"/>
              <a:endCxn id="282" idx="2"/>
            </p:cNvCxnSpPr>
            <p:nvPr userDrawn="1"/>
          </p:nvCxnSpPr>
          <p:spPr>
            <a:xfrm flipV="1">
              <a:off x="584609" y="758283"/>
              <a:ext cx="1314149" cy="18008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5" name="Straight Connector 244">
              <a:extLst>
                <a:ext uri="{FF2B5EF4-FFF2-40B4-BE49-F238E27FC236}">
                  <a16:creationId xmlns:a16="http://schemas.microsoft.com/office/drawing/2014/main" id="{7EA1AC0D-3354-41AB-8AC8-ADF4BD8915B3}"/>
                </a:ext>
              </a:extLst>
            </p:cNvPr>
            <p:cNvCxnSpPr>
              <a:cxnSpLocks/>
              <a:stCxn id="301" idx="5"/>
            </p:cNvCxnSpPr>
            <p:nvPr userDrawn="1"/>
          </p:nvCxnSpPr>
          <p:spPr>
            <a:xfrm flipV="1">
              <a:off x="562732" y="7695"/>
              <a:ext cx="830501" cy="87785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6" name="Straight Connector 245">
              <a:extLst>
                <a:ext uri="{FF2B5EF4-FFF2-40B4-BE49-F238E27FC236}">
                  <a16:creationId xmlns:a16="http://schemas.microsoft.com/office/drawing/2014/main" id="{25A6F784-BFC5-4301-80B3-14793CDF9D53}"/>
                </a:ext>
              </a:extLst>
            </p:cNvPr>
            <p:cNvCxnSpPr>
              <a:cxnSpLocks/>
              <a:stCxn id="282" idx="4"/>
            </p:cNvCxnSpPr>
            <p:nvPr userDrawn="1"/>
          </p:nvCxnSpPr>
          <p:spPr>
            <a:xfrm flipH="1" flipV="1">
              <a:off x="1913190" y="8940"/>
              <a:ext cx="60264" cy="6746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7" name="Straight Connector 246">
              <a:extLst>
                <a:ext uri="{FF2B5EF4-FFF2-40B4-BE49-F238E27FC236}">
                  <a16:creationId xmlns:a16="http://schemas.microsoft.com/office/drawing/2014/main" id="{93EA3626-D595-4DCD-989D-13B860D94A44}"/>
                </a:ext>
              </a:extLst>
            </p:cNvPr>
            <p:cNvCxnSpPr>
              <a:cxnSpLocks/>
              <a:stCxn id="282" idx="5"/>
            </p:cNvCxnSpPr>
            <p:nvPr userDrawn="1"/>
          </p:nvCxnSpPr>
          <p:spPr>
            <a:xfrm flipV="1">
              <a:off x="2026273" y="21571"/>
              <a:ext cx="969507" cy="6838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8" name="Straight Connector 247">
              <a:extLst>
                <a:ext uri="{FF2B5EF4-FFF2-40B4-BE49-F238E27FC236}">
                  <a16:creationId xmlns:a16="http://schemas.microsoft.com/office/drawing/2014/main" id="{AA1DC40D-2213-4B14-8112-09C7A2865BD0}"/>
                </a:ext>
              </a:extLst>
            </p:cNvPr>
            <p:cNvCxnSpPr>
              <a:cxnSpLocks/>
              <a:stCxn id="283" idx="5"/>
            </p:cNvCxnSpPr>
            <p:nvPr userDrawn="1"/>
          </p:nvCxnSpPr>
          <p:spPr>
            <a:xfrm flipV="1">
              <a:off x="3868895" y="-11241"/>
              <a:ext cx="430441" cy="61257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9" name="Straight Connector 248">
              <a:extLst>
                <a:ext uri="{FF2B5EF4-FFF2-40B4-BE49-F238E27FC236}">
                  <a16:creationId xmlns:a16="http://schemas.microsoft.com/office/drawing/2014/main" id="{B92997EF-6D7E-4C87-8D00-2F1ACB5AA962}"/>
                </a:ext>
              </a:extLst>
            </p:cNvPr>
            <p:cNvCxnSpPr>
              <a:cxnSpLocks/>
              <a:stCxn id="282" idx="6"/>
              <a:endCxn id="283" idx="2"/>
            </p:cNvCxnSpPr>
            <p:nvPr userDrawn="1"/>
          </p:nvCxnSpPr>
          <p:spPr>
            <a:xfrm flipV="1">
              <a:off x="2048150" y="680560"/>
              <a:ext cx="1629474" cy="7772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0" name="Straight Connector 249">
              <a:extLst>
                <a:ext uri="{FF2B5EF4-FFF2-40B4-BE49-F238E27FC236}">
                  <a16:creationId xmlns:a16="http://schemas.microsoft.com/office/drawing/2014/main" id="{D79DE1C7-883C-47F4-8E70-58B4EB328FE5}"/>
                </a:ext>
              </a:extLst>
            </p:cNvPr>
            <p:cNvCxnSpPr>
              <a:cxnSpLocks/>
              <a:stCxn id="283" idx="6"/>
              <a:endCxn id="284" idx="3"/>
            </p:cNvCxnSpPr>
            <p:nvPr userDrawn="1"/>
          </p:nvCxnSpPr>
          <p:spPr>
            <a:xfrm>
              <a:off x="3901712" y="680560"/>
              <a:ext cx="1169856" cy="23484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1" name="Straight Connector 250">
              <a:extLst>
                <a:ext uri="{FF2B5EF4-FFF2-40B4-BE49-F238E27FC236}">
                  <a16:creationId xmlns:a16="http://schemas.microsoft.com/office/drawing/2014/main" id="{AAFFB451-B1DC-4495-B341-6445EE8FC1C9}"/>
                </a:ext>
              </a:extLst>
            </p:cNvPr>
            <p:cNvCxnSpPr>
              <a:cxnSpLocks/>
              <a:stCxn id="285" idx="2"/>
              <a:endCxn id="284" idx="6"/>
            </p:cNvCxnSpPr>
            <p:nvPr userDrawn="1"/>
          </p:nvCxnSpPr>
          <p:spPr>
            <a:xfrm flipH="1" flipV="1">
              <a:off x="5273139" y="998896"/>
              <a:ext cx="895205" cy="2174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2" name="Straight Connector 251">
              <a:extLst>
                <a:ext uri="{FF2B5EF4-FFF2-40B4-BE49-F238E27FC236}">
                  <a16:creationId xmlns:a16="http://schemas.microsoft.com/office/drawing/2014/main" id="{D0B2ED9C-A273-40CD-A70E-F3C04E316367}"/>
                </a:ext>
              </a:extLst>
            </p:cNvPr>
            <p:cNvCxnSpPr>
              <a:cxnSpLocks/>
              <a:stCxn id="306" idx="0"/>
              <a:endCxn id="284" idx="5"/>
            </p:cNvCxnSpPr>
            <p:nvPr userDrawn="1"/>
          </p:nvCxnSpPr>
          <p:spPr>
            <a:xfrm flipH="1">
              <a:off x="5238555" y="-6145"/>
              <a:ext cx="1269576" cy="92154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3" name="Straight Connector 252">
              <a:extLst>
                <a:ext uri="{FF2B5EF4-FFF2-40B4-BE49-F238E27FC236}">
                  <a16:creationId xmlns:a16="http://schemas.microsoft.com/office/drawing/2014/main" id="{A82FB7B0-F1F9-40A2-981C-E300FB4AB433}"/>
                </a:ext>
              </a:extLst>
            </p:cNvPr>
            <p:cNvCxnSpPr>
              <a:cxnSpLocks/>
              <a:endCxn id="284" idx="4"/>
            </p:cNvCxnSpPr>
            <p:nvPr userDrawn="1"/>
          </p:nvCxnSpPr>
          <p:spPr>
            <a:xfrm>
              <a:off x="4883094" y="-29536"/>
              <a:ext cx="271967" cy="91035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4" name="Straight Connector 253">
              <a:extLst>
                <a:ext uri="{FF2B5EF4-FFF2-40B4-BE49-F238E27FC236}">
                  <a16:creationId xmlns:a16="http://schemas.microsoft.com/office/drawing/2014/main" id="{29EAA0FA-7783-40A6-A1D6-02C0356587F2}"/>
                </a:ext>
              </a:extLst>
            </p:cNvPr>
            <p:cNvCxnSpPr>
              <a:cxnSpLocks/>
              <a:stCxn id="306" idx="2"/>
              <a:endCxn id="285" idx="4"/>
            </p:cNvCxnSpPr>
            <p:nvPr userDrawn="1"/>
          </p:nvCxnSpPr>
          <p:spPr>
            <a:xfrm flipH="1">
              <a:off x="6243041" y="-5452"/>
              <a:ext cx="339634" cy="11471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5" name="Straight Connector 254">
              <a:extLst>
                <a:ext uri="{FF2B5EF4-FFF2-40B4-BE49-F238E27FC236}">
                  <a16:creationId xmlns:a16="http://schemas.microsoft.com/office/drawing/2014/main" id="{EDF7C2EC-B2C6-4779-81E6-3FAFD227A155}"/>
                </a:ext>
              </a:extLst>
            </p:cNvPr>
            <p:cNvCxnSpPr>
              <a:cxnSpLocks/>
              <a:stCxn id="288" idx="2"/>
              <a:endCxn id="285" idx="6"/>
            </p:cNvCxnSpPr>
            <p:nvPr userDrawn="1"/>
          </p:nvCxnSpPr>
          <p:spPr>
            <a:xfrm flipH="1">
              <a:off x="6317737" y="517871"/>
              <a:ext cx="1357780" cy="69851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6" name="Straight Connector 255">
              <a:extLst>
                <a:ext uri="{FF2B5EF4-FFF2-40B4-BE49-F238E27FC236}">
                  <a16:creationId xmlns:a16="http://schemas.microsoft.com/office/drawing/2014/main" id="{8B73CE0F-5857-4FBE-9AA5-1C086D8C8579}"/>
                </a:ext>
              </a:extLst>
            </p:cNvPr>
            <p:cNvCxnSpPr>
              <a:cxnSpLocks/>
              <a:stCxn id="288" idx="4"/>
            </p:cNvCxnSpPr>
            <p:nvPr userDrawn="1"/>
          </p:nvCxnSpPr>
          <p:spPr>
            <a:xfrm flipV="1">
              <a:off x="7750213" y="54467"/>
              <a:ext cx="93642" cy="38870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66750EFA-B553-44AA-BD0E-2F90E984FCA7}"/>
                </a:ext>
              </a:extLst>
            </p:cNvPr>
            <p:cNvCxnSpPr>
              <a:cxnSpLocks/>
              <a:stCxn id="289" idx="3"/>
            </p:cNvCxnSpPr>
            <p:nvPr userDrawn="1"/>
          </p:nvCxnSpPr>
          <p:spPr>
            <a:xfrm flipH="1" flipV="1">
              <a:off x="8652184" y="-11241"/>
              <a:ext cx="511421" cy="35677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8" name="Straight Connector 257">
              <a:extLst>
                <a:ext uri="{FF2B5EF4-FFF2-40B4-BE49-F238E27FC236}">
                  <a16:creationId xmlns:a16="http://schemas.microsoft.com/office/drawing/2014/main" id="{042CC6A0-33D2-43B2-87FB-EFA2486811A5}"/>
                </a:ext>
              </a:extLst>
            </p:cNvPr>
            <p:cNvCxnSpPr>
              <a:cxnSpLocks/>
              <a:stCxn id="289" idx="2"/>
              <a:endCxn id="288" idx="6"/>
            </p:cNvCxnSpPr>
            <p:nvPr userDrawn="1"/>
          </p:nvCxnSpPr>
          <p:spPr>
            <a:xfrm flipH="1">
              <a:off x="7824909" y="424760"/>
              <a:ext cx="1305879" cy="93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3F72EFF0-E6EC-44B8-8475-8D1D7C14CDD1}"/>
                </a:ext>
              </a:extLst>
            </p:cNvPr>
            <p:cNvCxnSpPr>
              <a:cxnSpLocks/>
              <a:stCxn id="294" idx="4"/>
              <a:endCxn id="289" idx="0"/>
            </p:cNvCxnSpPr>
            <p:nvPr userDrawn="1"/>
          </p:nvCxnSpPr>
          <p:spPr>
            <a:xfrm flipH="1" flipV="1">
              <a:off x="9242832" y="536804"/>
              <a:ext cx="63844" cy="9788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0" name="Straight Connector 259">
              <a:extLst>
                <a:ext uri="{FF2B5EF4-FFF2-40B4-BE49-F238E27FC236}">
                  <a16:creationId xmlns:a16="http://schemas.microsoft.com/office/drawing/2014/main" id="{9103CFC0-6C29-499B-AD29-181247A3253F}"/>
                </a:ext>
              </a:extLst>
            </p:cNvPr>
            <p:cNvCxnSpPr>
              <a:cxnSpLocks/>
              <a:stCxn id="293" idx="3"/>
              <a:endCxn id="289" idx="7"/>
            </p:cNvCxnSpPr>
            <p:nvPr userDrawn="1"/>
          </p:nvCxnSpPr>
          <p:spPr>
            <a:xfrm flipH="1" flipV="1">
              <a:off x="9322059" y="503987"/>
              <a:ext cx="1572968" cy="6496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1" name="Straight Connector 260">
              <a:extLst>
                <a:ext uri="{FF2B5EF4-FFF2-40B4-BE49-F238E27FC236}">
                  <a16:creationId xmlns:a16="http://schemas.microsoft.com/office/drawing/2014/main" id="{C11A6C73-62CF-42DA-9BB3-78A541EF9DD4}"/>
                </a:ext>
              </a:extLst>
            </p:cNvPr>
            <p:cNvCxnSpPr>
              <a:cxnSpLocks/>
              <a:stCxn id="293" idx="2"/>
              <a:endCxn id="294" idx="6"/>
            </p:cNvCxnSpPr>
            <p:nvPr userDrawn="1"/>
          </p:nvCxnSpPr>
          <p:spPr>
            <a:xfrm flipH="1">
              <a:off x="9418720" y="1237716"/>
              <a:ext cx="1459318" cy="3900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2" name="Straight Connector 261">
              <a:extLst>
                <a:ext uri="{FF2B5EF4-FFF2-40B4-BE49-F238E27FC236}">
                  <a16:creationId xmlns:a16="http://schemas.microsoft.com/office/drawing/2014/main" id="{C9F5E034-3384-4868-B51D-0EF3FE4B1792}"/>
                </a:ext>
              </a:extLst>
            </p:cNvPr>
            <p:cNvCxnSpPr>
              <a:cxnSpLocks/>
              <a:stCxn id="293" idx="1"/>
              <a:endCxn id="295" idx="4"/>
            </p:cNvCxnSpPr>
            <p:nvPr userDrawn="1"/>
          </p:nvCxnSpPr>
          <p:spPr>
            <a:xfrm flipH="1">
              <a:off x="10349083" y="1309164"/>
              <a:ext cx="576378" cy="122196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3" name="Straight Connector 262">
              <a:extLst>
                <a:ext uri="{FF2B5EF4-FFF2-40B4-BE49-F238E27FC236}">
                  <a16:creationId xmlns:a16="http://schemas.microsoft.com/office/drawing/2014/main" id="{E6E3F94C-B647-4CF0-AEF4-51CE460B6DA4}"/>
                </a:ext>
              </a:extLst>
            </p:cNvPr>
            <p:cNvCxnSpPr>
              <a:cxnSpLocks/>
              <a:stCxn id="291" idx="1"/>
              <a:endCxn id="295" idx="5"/>
            </p:cNvCxnSpPr>
            <p:nvPr userDrawn="1"/>
          </p:nvCxnSpPr>
          <p:spPr>
            <a:xfrm flipH="1">
              <a:off x="10401901" y="1774673"/>
              <a:ext cx="1757220" cy="7783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4" name="Straight Connector 263">
              <a:extLst>
                <a:ext uri="{FF2B5EF4-FFF2-40B4-BE49-F238E27FC236}">
                  <a16:creationId xmlns:a16="http://schemas.microsoft.com/office/drawing/2014/main" id="{A5A3A9FA-4DB7-4899-94CD-6831B6F1D132}"/>
                </a:ext>
              </a:extLst>
            </p:cNvPr>
            <p:cNvCxnSpPr>
              <a:cxnSpLocks/>
              <a:stCxn id="291" idx="0"/>
              <a:endCxn id="292" idx="4"/>
            </p:cNvCxnSpPr>
            <p:nvPr userDrawn="1"/>
          </p:nvCxnSpPr>
          <p:spPr>
            <a:xfrm flipH="1">
              <a:off x="11893491" y="1806534"/>
              <a:ext cx="313099" cy="9575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5" name="Straight Connector 264">
              <a:extLst>
                <a:ext uri="{FF2B5EF4-FFF2-40B4-BE49-F238E27FC236}">
                  <a16:creationId xmlns:a16="http://schemas.microsoft.com/office/drawing/2014/main" id="{FB265748-D260-46F1-A07B-B7E62DF572FA}"/>
                </a:ext>
              </a:extLst>
            </p:cNvPr>
            <p:cNvCxnSpPr>
              <a:cxnSpLocks/>
              <a:stCxn id="363" idx="7"/>
              <a:endCxn id="428" idx="1"/>
            </p:cNvCxnSpPr>
            <p:nvPr userDrawn="1"/>
          </p:nvCxnSpPr>
          <p:spPr>
            <a:xfrm flipH="1" flipV="1">
              <a:off x="8117425" y="3321916"/>
              <a:ext cx="642685" cy="110611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6" name="Straight Connector 265">
              <a:extLst>
                <a:ext uri="{FF2B5EF4-FFF2-40B4-BE49-F238E27FC236}">
                  <a16:creationId xmlns:a16="http://schemas.microsoft.com/office/drawing/2014/main" id="{AC966C4B-F642-4553-9E7F-D6F6DE484E1E}"/>
                </a:ext>
              </a:extLst>
            </p:cNvPr>
            <p:cNvCxnSpPr>
              <a:cxnSpLocks/>
              <a:endCxn id="290" idx="6"/>
            </p:cNvCxnSpPr>
            <p:nvPr userDrawn="1"/>
          </p:nvCxnSpPr>
          <p:spPr>
            <a:xfrm flipH="1">
              <a:off x="11941804" y="350882"/>
              <a:ext cx="294325" cy="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7" name="Straight Connector 266">
              <a:extLst>
                <a:ext uri="{FF2B5EF4-FFF2-40B4-BE49-F238E27FC236}">
                  <a16:creationId xmlns:a16="http://schemas.microsoft.com/office/drawing/2014/main" id="{5F56F1BD-37DE-4583-920D-EDDFBE266103}"/>
                </a:ext>
              </a:extLst>
            </p:cNvPr>
            <p:cNvCxnSpPr>
              <a:cxnSpLocks/>
              <a:stCxn id="363" idx="0"/>
              <a:endCxn id="427" idx="3"/>
            </p:cNvCxnSpPr>
            <p:nvPr userDrawn="1"/>
          </p:nvCxnSpPr>
          <p:spPr>
            <a:xfrm flipV="1">
              <a:off x="8839337" y="3056346"/>
              <a:ext cx="575543" cy="133887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a16="http://schemas.microsoft.com/office/drawing/2014/main" id="{EE7AFFC2-B8F8-4AFD-B696-7BD0837B44BD}"/>
                </a:ext>
              </a:extLst>
            </p:cNvPr>
            <p:cNvCxnSpPr>
              <a:cxnSpLocks/>
              <a:stCxn id="375" idx="0"/>
              <a:endCxn id="426" idx="0"/>
            </p:cNvCxnSpPr>
            <p:nvPr userDrawn="1"/>
          </p:nvCxnSpPr>
          <p:spPr>
            <a:xfrm flipH="1" flipV="1">
              <a:off x="10593831" y="3434127"/>
              <a:ext cx="970340" cy="111667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9" name="Straight Connector 268">
              <a:extLst>
                <a:ext uri="{FF2B5EF4-FFF2-40B4-BE49-F238E27FC236}">
                  <a16:creationId xmlns:a16="http://schemas.microsoft.com/office/drawing/2014/main" id="{969F3B65-E810-489E-A445-E77720D20165}"/>
                </a:ext>
              </a:extLst>
            </p:cNvPr>
            <p:cNvCxnSpPr>
              <a:cxnSpLocks/>
              <a:stCxn id="375" idx="1"/>
              <a:endCxn id="292" idx="0"/>
            </p:cNvCxnSpPr>
            <p:nvPr userDrawn="1"/>
          </p:nvCxnSpPr>
          <p:spPr>
            <a:xfrm flipV="1">
              <a:off x="11616989" y="2983008"/>
              <a:ext cx="228732" cy="15896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70" name="Straight Connector 269">
              <a:extLst>
                <a:ext uri="{FF2B5EF4-FFF2-40B4-BE49-F238E27FC236}">
                  <a16:creationId xmlns:a16="http://schemas.microsoft.com/office/drawing/2014/main" id="{1B0BC112-A9C9-48B5-A6C1-4030CB95A28E}"/>
                </a:ext>
              </a:extLst>
            </p:cNvPr>
            <p:cNvCxnSpPr>
              <a:cxnSpLocks/>
              <a:stCxn id="292" idx="2"/>
              <a:endCxn id="295" idx="6"/>
            </p:cNvCxnSpPr>
            <p:nvPr userDrawn="1"/>
          </p:nvCxnSpPr>
          <p:spPr>
            <a:xfrm flipH="1" flipV="1">
              <a:off x="10423779" y="2605827"/>
              <a:ext cx="1336358" cy="24382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71" name="Straight Connector 270">
              <a:extLst>
                <a:ext uri="{FF2B5EF4-FFF2-40B4-BE49-F238E27FC236}">
                  <a16:creationId xmlns:a16="http://schemas.microsoft.com/office/drawing/2014/main" id="{0934F7A6-399A-4CAC-A7E9-0BEB6E3ABF2D}"/>
                </a:ext>
              </a:extLst>
            </p:cNvPr>
            <p:cNvCxnSpPr>
              <a:cxnSpLocks/>
              <a:stCxn id="291" idx="2"/>
              <a:endCxn id="293" idx="6"/>
            </p:cNvCxnSpPr>
            <p:nvPr userDrawn="1"/>
          </p:nvCxnSpPr>
          <p:spPr>
            <a:xfrm flipH="1" flipV="1">
              <a:off x="11097954" y="1194675"/>
              <a:ext cx="1050131" cy="52390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72" name="Straight Connector 271">
              <a:extLst>
                <a:ext uri="{FF2B5EF4-FFF2-40B4-BE49-F238E27FC236}">
                  <a16:creationId xmlns:a16="http://schemas.microsoft.com/office/drawing/2014/main" id="{8C5C9ECE-0069-4B5E-9CCE-19B46B9C941C}"/>
                </a:ext>
              </a:extLst>
            </p:cNvPr>
            <p:cNvCxnSpPr>
              <a:cxnSpLocks/>
              <a:stCxn id="290" idx="1"/>
              <a:endCxn id="293" idx="5"/>
            </p:cNvCxnSpPr>
            <p:nvPr userDrawn="1"/>
          </p:nvCxnSpPr>
          <p:spPr>
            <a:xfrm flipH="1">
              <a:off x="11050531" y="430109"/>
              <a:ext cx="700002" cy="69311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73" name="Straight Connector 272">
              <a:extLst>
                <a:ext uri="{FF2B5EF4-FFF2-40B4-BE49-F238E27FC236}">
                  <a16:creationId xmlns:a16="http://schemas.microsoft.com/office/drawing/2014/main" id="{15F4530F-E483-40B9-88CD-C9476422E32F}"/>
                </a:ext>
              </a:extLst>
            </p:cNvPr>
            <p:cNvCxnSpPr>
              <a:cxnSpLocks/>
              <a:stCxn id="290" idx="3"/>
              <a:endCxn id="307" idx="1"/>
            </p:cNvCxnSpPr>
            <p:nvPr userDrawn="1"/>
          </p:nvCxnSpPr>
          <p:spPr>
            <a:xfrm flipH="1" flipV="1">
              <a:off x="10480717" y="1658"/>
              <a:ext cx="1269816" cy="26999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74" name="Straight Connector 273">
              <a:extLst>
                <a:ext uri="{FF2B5EF4-FFF2-40B4-BE49-F238E27FC236}">
                  <a16:creationId xmlns:a16="http://schemas.microsoft.com/office/drawing/2014/main" id="{B8274BE7-0BBC-4EE9-B660-FFBF06EE36D5}"/>
                </a:ext>
              </a:extLst>
            </p:cNvPr>
            <p:cNvCxnSpPr>
              <a:cxnSpLocks/>
              <a:stCxn id="293" idx="4"/>
              <a:endCxn id="307" idx="2"/>
            </p:cNvCxnSpPr>
            <p:nvPr userDrawn="1"/>
          </p:nvCxnSpPr>
          <p:spPr>
            <a:xfrm flipH="1" flipV="1">
              <a:off x="10368902" y="619"/>
              <a:ext cx="597574" cy="110561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75" name="Straight Connector 274">
              <a:extLst>
                <a:ext uri="{FF2B5EF4-FFF2-40B4-BE49-F238E27FC236}">
                  <a16:creationId xmlns:a16="http://schemas.microsoft.com/office/drawing/2014/main" id="{0BE2AC43-6ED1-4734-9019-8890AB14F57C}"/>
                </a:ext>
              </a:extLst>
            </p:cNvPr>
            <p:cNvCxnSpPr>
              <a:cxnSpLocks/>
              <a:stCxn id="289" idx="5"/>
              <a:endCxn id="307" idx="0"/>
            </p:cNvCxnSpPr>
            <p:nvPr userDrawn="1"/>
          </p:nvCxnSpPr>
          <p:spPr>
            <a:xfrm flipV="1">
              <a:off x="9322059" y="-420"/>
              <a:ext cx="935027" cy="34595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76" name="Straight Connector 275">
              <a:extLst>
                <a:ext uri="{FF2B5EF4-FFF2-40B4-BE49-F238E27FC236}">
                  <a16:creationId xmlns:a16="http://schemas.microsoft.com/office/drawing/2014/main" id="{FBDBEEAC-A05D-45C3-94F5-81CB8E365434}"/>
                </a:ext>
              </a:extLst>
            </p:cNvPr>
            <p:cNvCxnSpPr>
              <a:cxnSpLocks/>
              <a:stCxn id="290" idx="7"/>
              <a:endCxn id="291" idx="3"/>
            </p:cNvCxnSpPr>
            <p:nvPr userDrawn="1"/>
          </p:nvCxnSpPr>
          <p:spPr>
            <a:xfrm>
              <a:off x="11908987" y="430109"/>
              <a:ext cx="270959" cy="124100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77" name="Straight Connector 276">
              <a:extLst>
                <a:ext uri="{FF2B5EF4-FFF2-40B4-BE49-F238E27FC236}">
                  <a16:creationId xmlns:a16="http://schemas.microsoft.com/office/drawing/2014/main" id="{E4942A7A-00B9-48C7-8A5D-543DE034D568}"/>
                </a:ext>
              </a:extLst>
            </p:cNvPr>
            <p:cNvCxnSpPr>
              <a:cxnSpLocks/>
              <a:stCxn id="288" idx="7"/>
              <a:endCxn id="294" idx="3"/>
            </p:cNvCxnSpPr>
            <p:nvPr userDrawn="1"/>
          </p:nvCxnSpPr>
          <p:spPr>
            <a:xfrm>
              <a:off x="7803031" y="570690"/>
              <a:ext cx="1424418" cy="9778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78" name="Straight Connector 277">
              <a:extLst>
                <a:ext uri="{FF2B5EF4-FFF2-40B4-BE49-F238E27FC236}">
                  <a16:creationId xmlns:a16="http://schemas.microsoft.com/office/drawing/2014/main" id="{906F2FA8-D822-486C-B518-F0178594347E}"/>
                </a:ext>
              </a:extLst>
            </p:cNvPr>
            <p:cNvCxnSpPr>
              <a:cxnSpLocks/>
              <a:endCxn id="290" idx="4"/>
            </p:cNvCxnSpPr>
            <p:nvPr userDrawn="1"/>
          </p:nvCxnSpPr>
          <p:spPr>
            <a:xfrm flipH="1">
              <a:off x="11829760" y="8940"/>
              <a:ext cx="14366" cy="22989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279" name="Oval 278">
              <a:extLst>
                <a:ext uri="{FF2B5EF4-FFF2-40B4-BE49-F238E27FC236}">
                  <a16:creationId xmlns:a16="http://schemas.microsoft.com/office/drawing/2014/main" id="{E04135AD-B34E-4C86-AE95-B91ED87D97D2}"/>
                </a:ext>
              </a:extLst>
            </p:cNvPr>
            <p:cNvSpPr/>
            <p:nvPr userDrawn="1"/>
          </p:nvSpPr>
          <p:spPr>
            <a:xfrm rot="1036530" flipV="1">
              <a:off x="3282465" y="2770682"/>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0" name="Oval 279">
              <a:extLst>
                <a:ext uri="{FF2B5EF4-FFF2-40B4-BE49-F238E27FC236}">
                  <a16:creationId xmlns:a16="http://schemas.microsoft.com/office/drawing/2014/main" id="{8C5492B1-9DA0-4566-AB89-4C3E942CFC6C}"/>
                </a:ext>
              </a:extLst>
            </p:cNvPr>
            <p:cNvSpPr/>
            <p:nvPr userDrawn="1"/>
          </p:nvSpPr>
          <p:spPr>
            <a:xfrm flipV="1">
              <a:off x="2747608" y="1509248"/>
              <a:ext cx="236156" cy="236156"/>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1" name="Oval 280">
              <a:extLst>
                <a:ext uri="{FF2B5EF4-FFF2-40B4-BE49-F238E27FC236}">
                  <a16:creationId xmlns:a16="http://schemas.microsoft.com/office/drawing/2014/main" id="{30BDA989-BB89-4A73-9463-FBB3DE9CAE52}"/>
                </a:ext>
              </a:extLst>
            </p:cNvPr>
            <p:cNvSpPr/>
            <p:nvPr userDrawn="1"/>
          </p:nvSpPr>
          <p:spPr>
            <a:xfrm flipV="1">
              <a:off x="1393233" y="1713758"/>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2" name="Oval 281">
              <a:extLst>
                <a:ext uri="{FF2B5EF4-FFF2-40B4-BE49-F238E27FC236}">
                  <a16:creationId xmlns:a16="http://schemas.microsoft.com/office/drawing/2014/main" id="{9410E2AC-D6AB-461E-885D-A3D40782ABF5}"/>
                </a:ext>
              </a:extLst>
            </p:cNvPr>
            <p:cNvSpPr>
              <a:spLocks noChangeAspect="1"/>
            </p:cNvSpPr>
            <p:nvPr userDrawn="1"/>
          </p:nvSpPr>
          <p:spPr>
            <a:xfrm flipV="1">
              <a:off x="1898758" y="683587"/>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3" name="Oval 282">
              <a:extLst>
                <a:ext uri="{FF2B5EF4-FFF2-40B4-BE49-F238E27FC236}">
                  <a16:creationId xmlns:a16="http://schemas.microsoft.com/office/drawing/2014/main" id="{115DDC6F-E401-4AC2-81B6-47486358B731}"/>
                </a:ext>
              </a:extLst>
            </p:cNvPr>
            <p:cNvSpPr>
              <a:spLocks noChangeAspect="1"/>
            </p:cNvSpPr>
            <p:nvPr userDrawn="1"/>
          </p:nvSpPr>
          <p:spPr>
            <a:xfrm flipV="1">
              <a:off x="3677624" y="56851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4" name="Oval 283">
              <a:extLst>
                <a:ext uri="{FF2B5EF4-FFF2-40B4-BE49-F238E27FC236}">
                  <a16:creationId xmlns:a16="http://schemas.microsoft.com/office/drawing/2014/main" id="{01A58AE3-7F6F-47E6-950F-C1D07CA63104}"/>
                </a:ext>
              </a:extLst>
            </p:cNvPr>
            <p:cNvSpPr/>
            <p:nvPr userDrawn="1"/>
          </p:nvSpPr>
          <p:spPr>
            <a:xfrm flipV="1">
              <a:off x="5036983" y="880818"/>
              <a:ext cx="236156" cy="236156"/>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5" name="Oval 284">
              <a:extLst>
                <a:ext uri="{FF2B5EF4-FFF2-40B4-BE49-F238E27FC236}">
                  <a16:creationId xmlns:a16="http://schemas.microsoft.com/office/drawing/2014/main" id="{C52BF545-6D1B-4DC6-B148-6B7619A7D8B1}"/>
                </a:ext>
              </a:extLst>
            </p:cNvPr>
            <p:cNvSpPr>
              <a:spLocks noChangeAspect="1"/>
            </p:cNvSpPr>
            <p:nvPr userDrawn="1"/>
          </p:nvSpPr>
          <p:spPr>
            <a:xfrm flipV="1">
              <a:off x="6168345" y="1141694"/>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6" name="Oval 285">
              <a:extLst>
                <a:ext uri="{FF2B5EF4-FFF2-40B4-BE49-F238E27FC236}">
                  <a16:creationId xmlns:a16="http://schemas.microsoft.com/office/drawing/2014/main" id="{2FA6CD32-4868-4861-A413-A22D9747374F}"/>
                </a:ext>
              </a:extLst>
            </p:cNvPr>
            <p:cNvSpPr/>
            <p:nvPr userDrawn="1"/>
          </p:nvSpPr>
          <p:spPr>
            <a:xfrm flipV="1">
              <a:off x="6173566" y="2159704"/>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7" name="Oval 286">
              <a:extLst>
                <a:ext uri="{FF2B5EF4-FFF2-40B4-BE49-F238E27FC236}">
                  <a16:creationId xmlns:a16="http://schemas.microsoft.com/office/drawing/2014/main" id="{3DC86FF1-EF7B-49A4-8B8D-572E497E48B2}"/>
                </a:ext>
              </a:extLst>
            </p:cNvPr>
            <p:cNvSpPr/>
            <p:nvPr userDrawn="1"/>
          </p:nvSpPr>
          <p:spPr>
            <a:xfrm flipV="1">
              <a:off x="7625759" y="1610137"/>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8" name="Oval 287">
              <a:extLst>
                <a:ext uri="{FF2B5EF4-FFF2-40B4-BE49-F238E27FC236}">
                  <a16:creationId xmlns:a16="http://schemas.microsoft.com/office/drawing/2014/main" id="{97186B5D-71E6-4754-A38C-299230BF8D83}"/>
                </a:ext>
              </a:extLst>
            </p:cNvPr>
            <p:cNvSpPr>
              <a:spLocks noChangeAspect="1"/>
            </p:cNvSpPr>
            <p:nvPr userDrawn="1"/>
          </p:nvSpPr>
          <p:spPr>
            <a:xfrm flipV="1">
              <a:off x="7675517" y="443175"/>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9" name="Oval 288">
              <a:extLst>
                <a:ext uri="{FF2B5EF4-FFF2-40B4-BE49-F238E27FC236}">
                  <a16:creationId xmlns:a16="http://schemas.microsoft.com/office/drawing/2014/main" id="{459398D9-3B32-4949-A360-59A3B04505A0}"/>
                </a:ext>
              </a:extLst>
            </p:cNvPr>
            <p:cNvSpPr/>
            <p:nvPr userDrawn="1"/>
          </p:nvSpPr>
          <p:spPr>
            <a:xfrm flipV="1">
              <a:off x="9130788" y="31271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0" name="Oval 289">
              <a:extLst>
                <a:ext uri="{FF2B5EF4-FFF2-40B4-BE49-F238E27FC236}">
                  <a16:creationId xmlns:a16="http://schemas.microsoft.com/office/drawing/2014/main" id="{EB23C537-8A55-40FD-9D25-46F47EE25A0A}"/>
                </a:ext>
              </a:extLst>
            </p:cNvPr>
            <p:cNvSpPr/>
            <p:nvPr userDrawn="1"/>
          </p:nvSpPr>
          <p:spPr>
            <a:xfrm flipV="1">
              <a:off x="11717716" y="238838"/>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1" name="Oval 290">
              <a:extLst>
                <a:ext uri="{FF2B5EF4-FFF2-40B4-BE49-F238E27FC236}">
                  <a16:creationId xmlns:a16="http://schemas.microsoft.com/office/drawing/2014/main" id="{2A8671FC-2DD8-4132-AD26-F6E446F3F53B}"/>
                </a:ext>
              </a:extLst>
            </p:cNvPr>
            <p:cNvSpPr>
              <a:spLocks noChangeAspect="1"/>
            </p:cNvSpPr>
            <p:nvPr userDrawn="1"/>
          </p:nvSpPr>
          <p:spPr>
            <a:xfrm rot="682168" flipV="1">
              <a:off x="12146619" y="1658608"/>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2" name="Oval 291">
              <a:extLst>
                <a:ext uri="{FF2B5EF4-FFF2-40B4-BE49-F238E27FC236}">
                  <a16:creationId xmlns:a16="http://schemas.microsoft.com/office/drawing/2014/main" id="{186ABEF3-0B35-4039-A786-B65F7B13ABA5}"/>
                </a:ext>
              </a:extLst>
            </p:cNvPr>
            <p:cNvSpPr/>
            <p:nvPr userDrawn="1"/>
          </p:nvSpPr>
          <p:spPr>
            <a:xfrm rot="738506" flipV="1">
              <a:off x="11757562" y="2761495"/>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3" name="Oval 292">
              <a:extLst>
                <a:ext uri="{FF2B5EF4-FFF2-40B4-BE49-F238E27FC236}">
                  <a16:creationId xmlns:a16="http://schemas.microsoft.com/office/drawing/2014/main" id="{5A7BDA52-027F-473E-9F7B-CD41955213E7}"/>
                </a:ext>
              </a:extLst>
            </p:cNvPr>
            <p:cNvSpPr/>
            <p:nvPr userDrawn="1"/>
          </p:nvSpPr>
          <p:spPr>
            <a:xfrm rot="20935587" flipV="1">
              <a:off x="10875952" y="1104151"/>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4" name="Oval 293">
              <a:extLst>
                <a:ext uri="{FF2B5EF4-FFF2-40B4-BE49-F238E27FC236}">
                  <a16:creationId xmlns:a16="http://schemas.microsoft.com/office/drawing/2014/main" id="{5BD262F9-1571-4795-9B1F-B3C108AA58F8}"/>
                </a:ext>
              </a:extLst>
            </p:cNvPr>
            <p:cNvSpPr/>
            <p:nvPr userDrawn="1"/>
          </p:nvSpPr>
          <p:spPr>
            <a:xfrm flipV="1">
              <a:off x="9194632" y="1515677"/>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5" name="Oval 294">
              <a:extLst>
                <a:ext uri="{FF2B5EF4-FFF2-40B4-BE49-F238E27FC236}">
                  <a16:creationId xmlns:a16="http://schemas.microsoft.com/office/drawing/2014/main" id="{4AED8A0C-A2D6-4093-AC16-074E30A6F1E1}"/>
                </a:ext>
              </a:extLst>
            </p:cNvPr>
            <p:cNvSpPr>
              <a:spLocks noChangeAspect="1"/>
            </p:cNvSpPr>
            <p:nvPr userDrawn="1"/>
          </p:nvSpPr>
          <p:spPr>
            <a:xfrm flipV="1">
              <a:off x="10274387" y="2531131"/>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6" name="Oval 295">
              <a:extLst>
                <a:ext uri="{FF2B5EF4-FFF2-40B4-BE49-F238E27FC236}">
                  <a16:creationId xmlns:a16="http://schemas.microsoft.com/office/drawing/2014/main" id="{CCA917DF-8980-47F7-99A7-9BF89F3DDA33}"/>
                </a:ext>
              </a:extLst>
            </p:cNvPr>
            <p:cNvSpPr>
              <a:spLocks noChangeAspect="1"/>
            </p:cNvSpPr>
            <p:nvPr userDrawn="1"/>
          </p:nvSpPr>
          <p:spPr>
            <a:xfrm flipV="1">
              <a:off x="3780028" y="1301345"/>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7" name="Oval 296">
              <a:extLst>
                <a:ext uri="{FF2B5EF4-FFF2-40B4-BE49-F238E27FC236}">
                  <a16:creationId xmlns:a16="http://schemas.microsoft.com/office/drawing/2014/main" id="{00B3F6E6-2F47-4C22-B19E-E352A509A57D}"/>
                </a:ext>
              </a:extLst>
            </p:cNvPr>
            <p:cNvSpPr>
              <a:spLocks noChangeAspect="1"/>
            </p:cNvSpPr>
            <p:nvPr userDrawn="1"/>
          </p:nvSpPr>
          <p:spPr>
            <a:xfrm flipV="1">
              <a:off x="4938273" y="211980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8" name="Oval 297">
              <a:extLst>
                <a:ext uri="{FF2B5EF4-FFF2-40B4-BE49-F238E27FC236}">
                  <a16:creationId xmlns:a16="http://schemas.microsoft.com/office/drawing/2014/main" id="{0EE9B063-0452-4976-B9DE-023F10114FCC}"/>
                </a:ext>
              </a:extLst>
            </p:cNvPr>
            <p:cNvSpPr>
              <a:spLocks noChangeAspect="1"/>
            </p:cNvSpPr>
            <p:nvPr userDrawn="1"/>
          </p:nvSpPr>
          <p:spPr>
            <a:xfrm flipV="1">
              <a:off x="3888828" y="2078148"/>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9" name="Straight Connector 298">
              <a:extLst>
                <a:ext uri="{FF2B5EF4-FFF2-40B4-BE49-F238E27FC236}">
                  <a16:creationId xmlns:a16="http://schemas.microsoft.com/office/drawing/2014/main" id="{7E184B9C-2883-4B1E-AB02-A0C0E00F120A}"/>
                </a:ext>
              </a:extLst>
            </p:cNvPr>
            <p:cNvCxnSpPr>
              <a:cxnSpLocks/>
              <a:stCxn id="298" idx="2"/>
              <a:endCxn id="280" idx="7"/>
            </p:cNvCxnSpPr>
            <p:nvPr userDrawn="1"/>
          </p:nvCxnSpPr>
          <p:spPr>
            <a:xfrm flipH="1" flipV="1">
              <a:off x="2949180" y="1710820"/>
              <a:ext cx="939648" cy="44202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00" name="Straight Connector 299">
              <a:extLst>
                <a:ext uri="{FF2B5EF4-FFF2-40B4-BE49-F238E27FC236}">
                  <a16:creationId xmlns:a16="http://schemas.microsoft.com/office/drawing/2014/main" id="{1E4CB873-E45B-4AC4-B721-87D85D6CC0AF}"/>
                </a:ext>
              </a:extLst>
            </p:cNvPr>
            <p:cNvCxnSpPr>
              <a:cxnSpLocks/>
              <a:stCxn id="281" idx="4"/>
              <a:endCxn id="282" idx="1"/>
            </p:cNvCxnSpPr>
            <p:nvPr userDrawn="1"/>
          </p:nvCxnSpPr>
          <p:spPr>
            <a:xfrm flipV="1">
              <a:off x="1505277" y="811101"/>
              <a:ext cx="415359" cy="90265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301" name="Oval 300">
              <a:extLst>
                <a:ext uri="{FF2B5EF4-FFF2-40B4-BE49-F238E27FC236}">
                  <a16:creationId xmlns:a16="http://schemas.microsoft.com/office/drawing/2014/main" id="{AA055FA6-A716-4E54-9407-7435933906B2}"/>
                </a:ext>
              </a:extLst>
            </p:cNvPr>
            <p:cNvSpPr>
              <a:spLocks noChangeAspect="1"/>
            </p:cNvSpPr>
            <p:nvPr userDrawn="1"/>
          </p:nvSpPr>
          <p:spPr>
            <a:xfrm flipV="1">
              <a:off x="435217" y="863669"/>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2" name="Straight Connector 301">
              <a:extLst>
                <a:ext uri="{FF2B5EF4-FFF2-40B4-BE49-F238E27FC236}">
                  <a16:creationId xmlns:a16="http://schemas.microsoft.com/office/drawing/2014/main" id="{85C74136-4162-4A64-B85E-586C91BFCCF6}"/>
                </a:ext>
              </a:extLst>
            </p:cNvPr>
            <p:cNvCxnSpPr>
              <a:cxnSpLocks/>
              <a:stCxn id="301" idx="3"/>
            </p:cNvCxnSpPr>
            <p:nvPr userDrawn="1"/>
          </p:nvCxnSpPr>
          <p:spPr>
            <a:xfrm flipH="1" flipV="1">
              <a:off x="14396" y="20999"/>
              <a:ext cx="442699" cy="86454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03" name="Straight Connector 302">
              <a:extLst>
                <a:ext uri="{FF2B5EF4-FFF2-40B4-BE49-F238E27FC236}">
                  <a16:creationId xmlns:a16="http://schemas.microsoft.com/office/drawing/2014/main" id="{A0E9EDB8-8C42-473D-8C66-7867496BA187}"/>
                </a:ext>
              </a:extLst>
            </p:cNvPr>
            <p:cNvCxnSpPr>
              <a:cxnSpLocks/>
              <a:stCxn id="301" idx="2"/>
            </p:cNvCxnSpPr>
            <p:nvPr userDrawn="1"/>
          </p:nvCxnSpPr>
          <p:spPr>
            <a:xfrm flipH="1" flipV="1">
              <a:off x="-27532" y="832189"/>
              <a:ext cx="462749" cy="10617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04" name="Straight Connector 303">
              <a:extLst>
                <a:ext uri="{FF2B5EF4-FFF2-40B4-BE49-F238E27FC236}">
                  <a16:creationId xmlns:a16="http://schemas.microsoft.com/office/drawing/2014/main" id="{E55D9255-3AF7-4C41-AE1F-8409B32F04C3}"/>
                </a:ext>
              </a:extLst>
            </p:cNvPr>
            <p:cNvCxnSpPr>
              <a:cxnSpLocks/>
              <a:stCxn id="301" idx="1"/>
            </p:cNvCxnSpPr>
            <p:nvPr userDrawn="1"/>
          </p:nvCxnSpPr>
          <p:spPr>
            <a:xfrm flipH="1">
              <a:off x="-27532" y="991183"/>
              <a:ext cx="484627" cy="4965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05" name="Straight Connector 304">
              <a:extLst>
                <a:ext uri="{FF2B5EF4-FFF2-40B4-BE49-F238E27FC236}">
                  <a16:creationId xmlns:a16="http://schemas.microsoft.com/office/drawing/2014/main" id="{4344FD83-9983-4424-AAA6-148AE4CCFAD9}"/>
                </a:ext>
              </a:extLst>
            </p:cNvPr>
            <p:cNvCxnSpPr>
              <a:cxnSpLocks/>
              <a:endCxn id="281" idx="2"/>
            </p:cNvCxnSpPr>
            <p:nvPr userDrawn="1"/>
          </p:nvCxnSpPr>
          <p:spPr>
            <a:xfrm flipV="1">
              <a:off x="42498" y="1825802"/>
              <a:ext cx="1350735" cy="17745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306" name="Chord 305">
              <a:extLst>
                <a:ext uri="{FF2B5EF4-FFF2-40B4-BE49-F238E27FC236}">
                  <a16:creationId xmlns:a16="http://schemas.microsoft.com/office/drawing/2014/main" id="{28D4CFF2-1DBE-4876-B3BF-8A7776EF4157}"/>
                </a:ext>
              </a:extLst>
            </p:cNvPr>
            <p:cNvSpPr>
              <a:spLocks noChangeAspect="1"/>
            </p:cNvSpPr>
            <p:nvPr userDrawn="1"/>
          </p:nvSpPr>
          <p:spPr>
            <a:xfrm flipV="1">
              <a:off x="6507935" y="-75430"/>
              <a:ext cx="149392" cy="149392"/>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7" name="Chord 306">
              <a:extLst>
                <a:ext uri="{FF2B5EF4-FFF2-40B4-BE49-F238E27FC236}">
                  <a16:creationId xmlns:a16="http://schemas.microsoft.com/office/drawing/2014/main" id="{0F2AD8D5-59DD-42AF-8A54-081DDAA505F5}"/>
                </a:ext>
              </a:extLst>
            </p:cNvPr>
            <p:cNvSpPr>
              <a:spLocks noChangeAspect="1"/>
            </p:cNvSpPr>
            <p:nvPr userDrawn="1"/>
          </p:nvSpPr>
          <p:spPr>
            <a:xfrm flipV="1">
              <a:off x="10256792" y="-104349"/>
              <a:ext cx="224088" cy="224088"/>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8" name="Straight Connector 307">
              <a:extLst>
                <a:ext uri="{FF2B5EF4-FFF2-40B4-BE49-F238E27FC236}">
                  <a16:creationId xmlns:a16="http://schemas.microsoft.com/office/drawing/2014/main" id="{444FA6C2-DCD5-48E6-9B87-9C33B7C104C9}"/>
                </a:ext>
              </a:extLst>
            </p:cNvPr>
            <p:cNvCxnSpPr>
              <a:cxnSpLocks/>
              <a:stCxn id="306" idx="1"/>
              <a:endCxn id="288" idx="3"/>
            </p:cNvCxnSpPr>
            <p:nvPr userDrawn="1"/>
          </p:nvCxnSpPr>
          <p:spPr>
            <a:xfrm>
              <a:off x="6657218" y="-4759"/>
              <a:ext cx="1040177" cy="46981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09" name="Straight Connector 308">
              <a:extLst>
                <a:ext uri="{FF2B5EF4-FFF2-40B4-BE49-F238E27FC236}">
                  <a16:creationId xmlns:a16="http://schemas.microsoft.com/office/drawing/2014/main" id="{EC17BC5D-1968-4A00-9612-60AF3C1DC048}"/>
                </a:ext>
              </a:extLst>
            </p:cNvPr>
            <p:cNvCxnSpPr>
              <a:cxnSpLocks/>
              <a:endCxn id="360" idx="1"/>
            </p:cNvCxnSpPr>
            <p:nvPr userDrawn="1"/>
          </p:nvCxnSpPr>
          <p:spPr>
            <a:xfrm flipH="1">
              <a:off x="11505573" y="5340915"/>
              <a:ext cx="674373" cy="39668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0" name="Straight Connector 309">
              <a:extLst>
                <a:ext uri="{FF2B5EF4-FFF2-40B4-BE49-F238E27FC236}">
                  <a16:creationId xmlns:a16="http://schemas.microsoft.com/office/drawing/2014/main" id="{78C26D02-86DC-4F20-AD2A-20EE17100464}"/>
                </a:ext>
              </a:extLst>
            </p:cNvPr>
            <p:cNvCxnSpPr>
              <a:cxnSpLocks/>
              <a:endCxn id="375" idx="2"/>
            </p:cNvCxnSpPr>
            <p:nvPr userDrawn="1"/>
          </p:nvCxnSpPr>
          <p:spPr>
            <a:xfrm flipH="1">
              <a:off x="11638867" y="4355007"/>
              <a:ext cx="670058" cy="27048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1" name="Straight Connector 310">
              <a:extLst>
                <a:ext uri="{FF2B5EF4-FFF2-40B4-BE49-F238E27FC236}">
                  <a16:creationId xmlns:a16="http://schemas.microsoft.com/office/drawing/2014/main" id="{B901A91C-F420-44C0-A758-2D50358BB2CF}"/>
                </a:ext>
              </a:extLst>
            </p:cNvPr>
            <p:cNvCxnSpPr>
              <a:cxnSpLocks/>
              <a:stCxn id="360" idx="0"/>
              <a:endCxn id="375" idx="4"/>
            </p:cNvCxnSpPr>
            <p:nvPr userDrawn="1"/>
          </p:nvCxnSpPr>
          <p:spPr>
            <a:xfrm flipV="1">
              <a:off x="11422079" y="4700191"/>
              <a:ext cx="142092" cy="100282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2" name="Straight Connector 311">
              <a:extLst>
                <a:ext uri="{FF2B5EF4-FFF2-40B4-BE49-F238E27FC236}">
                  <a16:creationId xmlns:a16="http://schemas.microsoft.com/office/drawing/2014/main" id="{789DB2A7-80EE-4CFF-AC06-49621DD9B1D1}"/>
                </a:ext>
              </a:extLst>
            </p:cNvPr>
            <p:cNvCxnSpPr>
              <a:cxnSpLocks/>
              <a:stCxn id="426" idx="2"/>
              <a:endCxn id="362" idx="1"/>
            </p:cNvCxnSpPr>
            <p:nvPr userDrawn="1"/>
          </p:nvCxnSpPr>
          <p:spPr>
            <a:xfrm>
              <a:off x="10451194" y="3503136"/>
              <a:ext cx="31607" cy="69341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3" name="Straight Connector 312">
              <a:extLst>
                <a:ext uri="{FF2B5EF4-FFF2-40B4-BE49-F238E27FC236}">
                  <a16:creationId xmlns:a16="http://schemas.microsoft.com/office/drawing/2014/main" id="{998575A5-C5D1-4804-B4EB-7907C235F278}"/>
                </a:ext>
              </a:extLst>
            </p:cNvPr>
            <p:cNvCxnSpPr>
              <a:cxnSpLocks/>
              <a:stCxn id="360" idx="7"/>
              <a:endCxn id="362" idx="3"/>
            </p:cNvCxnSpPr>
            <p:nvPr userDrawn="1"/>
          </p:nvCxnSpPr>
          <p:spPr>
            <a:xfrm flipH="1" flipV="1">
              <a:off x="10482801" y="4355007"/>
              <a:ext cx="855784" cy="13825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4" name="Straight Connector 313">
              <a:extLst>
                <a:ext uri="{FF2B5EF4-FFF2-40B4-BE49-F238E27FC236}">
                  <a16:creationId xmlns:a16="http://schemas.microsoft.com/office/drawing/2014/main" id="{EA80B120-CD43-41C6-AC7B-E7CD8E94F0C4}"/>
                </a:ext>
              </a:extLst>
            </p:cNvPr>
            <p:cNvCxnSpPr>
              <a:cxnSpLocks/>
              <a:endCxn id="375" idx="3"/>
            </p:cNvCxnSpPr>
            <p:nvPr userDrawn="1"/>
          </p:nvCxnSpPr>
          <p:spPr>
            <a:xfrm flipH="1" flipV="1">
              <a:off x="11616989" y="4678313"/>
              <a:ext cx="692282" cy="40958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5" name="Straight Connector 314">
              <a:extLst>
                <a:ext uri="{FF2B5EF4-FFF2-40B4-BE49-F238E27FC236}">
                  <a16:creationId xmlns:a16="http://schemas.microsoft.com/office/drawing/2014/main" id="{28C8C297-0234-4A22-A5F7-1B79EEC2A404}"/>
                </a:ext>
              </a:extLst>
            </p:cNvPr>
            <p:cNvCxnSpPr>
              <a:cxnSpLocks/>
              <a:stCxn id="375" idx="6"/>
              <a:endCxn id="362" idx="2"/>
            </p:cNvCxnSpPr>
            <p:nvPr userDrawn="1"/>
          </p:nvCxnSpPr>
          <p:spPr>
            <a:xfrm flipH="1" flipV="1">
              <a:off x="10515618" y="4275780"/>
              <a:ext cx="973856" cy="34971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6" name="Straight Connector 315">
              <a:extLst>
                <a:ext uri="{FF2B5EF4-FFF2-40B4-BE49-F238E27FC236}">
                  <a16:creationId xmlns:a16="http://schemas.microsoft.com/office/drawing/2014/main" id="{FFF6B43D-DCD2-411F-98EE-485281DB961A}"/>
                </a:ext>
              </a:extLst>
            </p:cNvPr>
            <p:cNvCxnSpPr>
              <a:cxnSpLocks/>
              <a:stCxn id="361" idx="0"/>
              <a:endCxn id="362" idx="4"/>
            </p:cNvCxnSpPr>
            <p:nvPr userDrawn="1"/>
          </p:nvCxnSpPr>
          <p:spPr>
            <a:xfrm flipV="1">
              <a:off x="10334099" y="4387824"/>
              <a:ext cx="69475" cy="114108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7" name="Straight Connector 316">
              <a:extLst>
                <a:ext uri="{FF2B5EF4-FFF2-40B4-BE49-F238E27FC236}">
                  <a16:creationId xmlns:a16="http://schemas.microsoft.com/office/drawing/2014/main" id="{C6138CA4-90DD-4B41-9514-5327FF10A391}"/>
                </a:ext>
              </a:extLst>
            </p:cNvPr>
            <p:cNvCxnSpPr>
              <a:cxnSpLocks/>
              <a:stCxn id="364" idx="1"/>
              <a:endCxn id="362" idx="5"/>
            </p:cNvCxnSpPr>
            <p:nvPr userDrawn="1"/>
          </p:nvCxnSpPr>
          <p:spPr>
            <a:xfrm flipV="1">
              <a:off x="8879746" y="4355007"/>
              <a:ext cx="1444602" cy="130374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8" name="Straight Connector 317">
              <a:extLst>
                <a:ext uri="{FF2B5EF4-FFF2-40B4-BE49-F238E27FC236}">
                  <a16:creationId xmlns:a16="http://schemas.microsoft.com/office/drawing/2014/main" id="{1387748F-CA4F-45D8-85AF-1FBE8B866CA3}"/>
                </a:ext>
              </a:extLst>
            </p:cNvPr>
            <p:cNvCxnSpPr>
              <a:cxnSpLocks/>
              <a:stCxn id="364" idx="0"/>
              <a:endCxn id="363" idx="4"/>
            </p:cNvCxnSpPr>
            <p:nvPr userDrawn="1"/>
          </p:nvCxnSpPr>
          <p:spPr>
            <a:xfrm flipV="1">
              <a:off x="8826927" y="4619304"/>
              <a:ext cx="12410" cy="10175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9" name="Straight Connector 318">
              <a:extLst>
                <a:ext uri="{FF2B5EF4-FFF2-40B4-BE49-F238E27FC236}">
                  <a16:creationId xmlns:a16="http://schemas.microsoft.com/office/drawing/2014/main" id="{72956221-B676-447C-B9DD-085A3BB85F21}"/>
                </a:ext>
              </a:extLst>
            </p:cNvPr>
            <p:cNvCxnSpPr>
              <a:cxnSpLocks/>
              <a:stCxn id="363" idx="2"/>
              <a:endCxn id="362" idx="6"/>
            </p:cNvCxnSpPr>
            <p:nvPr userDrawn="1"/>
          </p:nvCxnSpPr>
          <p:spPr>
            <a:xfrm flipV="1">
              <a:off x="8951381" y="4275780"/>
              <a:ext cx="1340149" cy="23148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0" name="Straight Connector 319">
              <a:extLst>
                <a:ext uri="{FF2B5EF4-FFF2-40B4-BE49-F238E27FC236}">
                  <a16:creationId xmlns:a16="http://schemas.microsoft.com/office/drawing/2014/main" id="{5919CFFE-9B03-43F7-BB98-9DCE4363A413}"/>
                </a:ext>
              </a:extLst>
            </p:cNvPr>
            <p:cNvCxnSpPr>
              <a:cxnSpLocks/>
              <a:stCxn id="363" idx="7"/>
              <a:endCxn id="371" idx="2"/>
            </p:cNvCxnSpPr>
            <p:nvPr userDrawn="1"/>
          </p:nvCxnSpPr>
          <p:spPr>
            <a:xfrm flipH="1" flipV="1">
              <a:off x="6683226" y="3221226"/>
              <a:ext cx="2076884" cy="120680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1" name="Straight Connector 320">
              <a:extLst>
                <a:ext uri="{FF2B5EF4-FFF2-40B4-BE49-F238E27FC236}">
                  <a16:creationId xmlns:a16="http://schemas.microsoft.com/office/drawing/2014/main" id="{CE6DAF90-054B-45FD-A8BE-AA4AD3F7304B}"/>
                </a:ext>
              </a:extLst>
            </p:cNvPr>
            <p:cNvCxnSpPr>
              <a:cxnSpLocks/>
              <a:stCxn id="363" idx="6"/>
              <a:endCxn id="370" idx="2"/>
            </p:cNvCxnSpPr>
            <p:nvPr userDrawn="1"/>
          </p:nvCxnSpPr>
          <p:spPr>
            <a:xfrm flipH="1">
              <a:off x="7382508" y="4507260"/>
              <a:ext cx="1344785" cy="9445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2" name="Straight Connector 321">
              <a:extLst>
                <a:ext uri="{FF2B5EF4-FFF2-40B4-BE49-F238E27FC236}">
                  <a16:creationId xmlns:a16="http://schemas.microsoft.com/office/drawing/2014/main" id="{2B446FD8-EC95-4A59-81DC-AA0905A8FEA0}"/>
                </a:ext>
              </a:extLst>
            </p:cNvPr>
            <p:cNvCxnSpPr>
              <a:cxnSpLocks/>
              <a:stCxn id="370" idx="7"/>
              <a:endCxn id="371" idx="3"/>
            </p:cNvCxnSpPr>
            <p:nvPr userDrawn="1"/>
          </p:nvCxnSpPr>
          <p:spPr>
            <a:xfrm flipH="1" flipV="1">
              <a:off x="6661348" y="3274044"/>
              <a:ext cx="529889" cy="124844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3" name="Straight Connector 322">
              <a:extLst>
                <a:ext uri="{FF2B5EF4-FFF2-40B4-BE49-F238E27FC236}">
                  <a16:creationId xmlns:a16="http://schemas.microsoft.com/office/drawing/2014/main" id="{D11C0E1F-126C-4C7C-9359-0B0EB7E23951}"/>
                </a:ext>
              </a:extLst>
            </p:cNvPr>
            <p:cNvCxnSpPr>
              <a:cxnSpLocks/>
              <a:stCxn id="427" idx="1"/>
              <a:endCxn id="362" idx="0"/>
            </p:cNvCxnSpPr>
            <p:nvPr userDrawn="1"/>
          </p:nvCxnSpPr>
          <p:spPr>
            <a:xfrm>
              <a:off x="9564537" y="3108409"/>
              <a:ext cx="839037" cy="105532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4" name="Straight Connector 323">
              <a:extLst>
                <a:ext uri="{FF2B5EF4-FFF2-40B4-BE49-F238E27FC236}">
                  <a16:creationId xmlns:a16="http://schemas.microsoft.com/office/drawing/2014/main" id="{B1B077D1-AE77-4790-A4D3-EDDAFBE4AD79}"/>
                </a:ext>
              </a:extLst>
            </p:cNvPr>
            <p:cNvCxnSpPr>
              <a:cxnSpLocks/>
              <a:endCxn id="360" idx="3"/>
            </p:cNvCxnSpPr>
            <p:nvPr userDrawn="1"/>
          </p:nvCxnSpPr>
          <p:spPr>
            <a:xfrm flipH="1" flipV="1">
              <a:off x="11505573" y="5904589"/>
              <a:ext cx="674373" cy="32801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5" name="Straight Connector 324">
              <a:extLst>
                <a:ext uri="{FF2B5EF4-FFF2-40B4-BE49-F238E27FC236}">
                  <a16:creationId xmlns:a16="http://schemas.microsoft.com/office/drawing/2014/main" id="{36A0B4EC-A9D5-4874-85D0-4DD07D4D5357}"/>
                </a:ext>
              </a:extLst>
            </p:cNvPr>
            <p:cNvCxnSpPr>
              <a:cxnSpLocks/>
              <a:stCxn id="361" idx="2"/>
              <a:endCxn id="360" idx="6"/>
            </p:cNvCxnSpPr>
            <p:nvPr userDrawn="1"/>
          </p:nvCxnSpPr>
          <p:spPr>
            <a:xfrm>
              <a:off x="10408795" y="5603601"/>
              <a:ext cx="895205" cy="2174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6" name="Straight Connector 325">
              <a:extLst>
                <a:ext uri="{FF2B5EF4-FFF2-40B4-BE49-F238E27FC236}">
                  <a16:creationId xmlns:a16="http://schemas.microsoft.com/office/drawing/2014/main" id="{70AF63E9-A691-4C2B-96DC-E0A55EFE79B8}"/>
                </a:ext>
              </a:extLst>
            </p:cNvPr>
            <p:cNvCxnSpPr>
              <a:cxnSpLocks/>
              <a:stCxn id="376" idx="0"/>
              <a:endCxn id="360" idx="5"/>
            </p:cNvCxnSpPr>
            <p:nvPr userDrawn="1"/>
          </p:nvCxnSpPr>
          <p:spPr>
            <a:xfrm flipV="1">
              <a:off x="10069009" y="5904589"/>
              <a:ext cx="1269576" cy="92154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7" name="Straight Connector 326">
              <a:extLst>
                <a:ext uri="{FF2B5EF4-FFF2-40B4-BE49-F238E27FC236}">
                  <a16:creationId xmlns:a16="http://schemas.microsoft.com/office/drawing/2014/main" id="{C98890E5-F733-4BD1-9F15-A377B562DE6C}"/>
                </a:ext>
              </a:extLst>
            </p:cNvPr>
            <p:cNvCxnSpPr>
              <a:cxnSpLocks/>
              <a:endCxn id="360" idx="4"/>
            </p:cNvCxnSpPr>
            <p:nvPr userDrawn="1"/>
          </p:nvCxnSpPr>
          <p:spPr>
            <a:xfrm flipH="1" flipV="1">
              <a:off x="11422079" y="5939173"/>
              <a:ext cx="271967" cy="91035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8" name="Straight Connector 327">
              <a:extLst>
                <a:ext uri="{FF2B5EF4-FFF2-40B4-BE49-F238E27FC236}">
                  <a16:creationId xmlns:a16="http://schemas.microsoft.com/office/drawing/2014/main" id="{952932B9-3B9C-47F5-A4E7-1273B9D16590}"/>
                </a:ext>
              </a:extLst>
            </p:cNvPr>
            <p:cNvCxnSpPr>
              <a:cxnSpLocks/>
              <a:stCxn id="376" idx="2"/>
              <a:endCxn id="361" idx="4"/>
            </p:cNvCxnSpPr>
            <p:nvPr userDrawn="1"/>
          </p:nvCxnSpPr>
          <p:spPr>
            <a:xfrm flipV="1">
              <a:off x="9994466" y="5678297"/>
              <a:ext cx="339634" cy="11471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9" name="Straight Connector 328">
              <a:extLst>
                <a:ext uri="{FF2B5EF4-FFF2-40B4-BE49-F238E27FC236}">
                  <a16:creationId xmlns:a16="http://schemas.microsoft.com/office/drawing/2014/main" id="{CEF81320-CCA6-48C5-90ED-C2CF9F3BB076}"/>
                </a:ext>
              </a:extLst>
            </p:cNvPr>
            <p:cNvCxnSpPr>
              <a:cxnSpLocks/>
              <a:stCxn id="364" idx="2"/>
              <a:endCxn id="361" idx="6"/>
            </p:cNvCxnSpPr>
            <p:nvPr userDrawn="1"/>
          </p:nvCxnSpPr>
          <p:spPr>
            <a:xfrm flipV="1">
              <a:off x="8901623" y="5603601"/>
              <a:ext cx="1357780" cy="1079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30" name="Straight Connector 329">
              <a:extLst>
                <a:ext uri="{FF2B5EF4-FFF2-40B4-BE49-F238E27FC236}">
                  <a16:creationId xmlns:a16="http://schemas.microsoft.com/office/drawing/2014/main" id="{F7D6AFDB-8233-411A-AAD8-5F807321294C}"/>
                </a:ext>
              </a:extLst>
            </p:cNvPr>
            <p:cNvCxnSpPr>
              <a:cxnSpLocks/>
              <a:stCxn id="364" idx="4"/>
            </p:cNvCxnSpPr>
            <p:nvPr userDrawn="1"/>
          </p:nvCxnSpPr>
          <p:spPr>
            <a:xfrm flipH="1">
              <a:off x="8785593" y="5786266"/>
              <a:ext cx="41334" cy="10424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31" name="Straight Connector 330">
              <a:extLst>
                <a:ext uri="{FF2B5EF4-FFF2-40B4-BE49-F238E27FC236}">
                  <a16:creationId xmlns:a16="http://schemas.microsoft.com/office/drawing/2014/main" id="{EC452515-2D1B-4D48-A0C4-14D38BBB5D0B}"/>
                </a:ext>
              </a:extLst>
            </p:cNvPr>
            <p:cNvCxnSpPr>
              <a:cxnSpLocks/>
              <a:stCxn id="365" idx="3"/>
            </p:cNvCxnSpPr>
            <p:nvPr userDrawn="1"/>
          </p:nvCxnSpPr>
          <p:spPr>
            <a:xfrm>
              <a:off x="7413535" y="5883908"/>
              <a:ext cx="565475" cy="9587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32" name="Straight Connector 331">
              <a:extLst>
                <a:ext uri="{FF2B5EF4-FFF2-40B4-BE49-F238E27FC236}">
                  <a16:creationId xmlns:a16="http://schemas.microsoft.com/office/drawing/2014/main" id="{51039415-542D-43C0-A772-285C2A26B200}"/>
                </a:ext>
              </a:extLst>
            </p:cNvPr>
            <p:cNvCxnSpPr>
              <a:cxnSpLocks/>
              <a:stCxn id="365" idx="2"/>
              <a:endCxn id="364" idx="6"/>
            </p:cNvCxnSpPr>
            <p:nvPr userDrawn="1"/>
          </p:nvCxnSpPr>
          <p:spPr>
            <a:xfrm flipV="1">
              <a:off x="7446352" y="5711570"/>
              <a:ext cx="1305879" cy="93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33" name="Straight Connector 332">
              <a:extLst>
                <a:ext uri="{FF2B5EF4-FFF2-40B4-BE49-F238E27FC236}">
                  <a16:creationId xmlns:a16="http://schemas.microsoft.com/office/drawing/2014/main" id="{B2024C51-9B95-439A-AD66-53986FB726CC}"/>
                </a:ext>
              </a:extLst>
            </p:cNvPr>
            <p:cNvCxnSpPr>
              <a:cxnSpLocks/>
              <a:stCxn id="370" idx="4"/>
              <a:endCxn id="365" idx="0"/>
            </p:cNvCxnSpPr>
            <p:nvPr userDrawn="1"/>
          </p:nvCxnSpPr>
          <p:spPr>
            <a:xfrm>
              <a:off x="7270464" y="4713764"/>
              <a:ext cx="63844" cy="9788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34" name="Straight Connector 333">
              <a:extLst>
                <a:ext uri="{FF2B5EF4-FFF2-40B4-BE49-F238E27FC236}">
                  <a16:creationId xmlns:a16="http://schemas.microsoft.com/office/drawing/2014/main" id="{4A55F1D2-4D93-468D-9F4C-6B767FF87608}"/>
                </a:ext>
              </a:extLst>
            </p:cNvPr>
            <p:cNvCxnSpPr>
              <a:cxnSpLocks/>
              <a:stCxn id="369" idx="3"/>
              <a:endCxn id="365" idx="7"/>
            </p:cNvCxnSpPr>
            <p:nvPr userDrawn="1"/>
          </p:nvCxnSpPr>
          <p:spPr>
            <a:xfrm>
              <a:off x="5682113" y="5075781"/>
              <a:ext cx="1572968" cy="6496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35" name="Straight Connector 334">
              <a:extLst>
                <a:ext uri="{FF2B5EF4-FFF2-40B4-BE49-F238E27FC236}">
                  <a16:creationId xmlns:a16="http://schemas.microsoft.com/office/drawing/2014/main" id="{C19949A7-C92B-4983-BDEC-67F5A5078671}"/>
                </a:ext>
              </a:extLst>
            </p:cNvPr>
            <p:cNvCxnSpPr>
              <a:cxnSpLocks/>
              <a:stCxn id="369" idx="2"/>
              <a:endCxn id="370" idx="6"/>
            </p:cNvCxnSpPr>
            <p:nvPr userDrawn="1"/>
          </p:nvCxnSpPr>
          <p:spPr>
            <a:xfrm flipV="1">
              <a:off x="5699103" y="4601720"/>
              <a:ext cx="1459318" cy="3900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36" name="Straight Connector 335">
              <a:extLst>
                <a:ext uri="{FF2B5EF4-FFF2-40B4-BE49-F238E27FC236}">
                  <a16:creationId xmlns:a16="http://schemas.microsoft.com/office/drawing/2014/main" id="{B755025B-01FD-4D43-9B4B-12A4866F4FAD}"/>
                </a:ext>
              </a:extLst>
            </p:cNvPr>
            <p:cNvCxnSpPr>
              <a:cxnSpLocks/>
              <a:stCxn id="369" idx="1"/>
              <a:endCxn id="371" idx="4"/>
            </p:cNvCxnSpPr>
            <p:nvPr userDrawn="1"/>
          </p:nvCxnSpPr>
          <p:spPr>
            <a:xfrm flipV="1">
              <a:off x="5651680" y="3295922"/>
              <a:ext cx="956850" cy="162435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37" name="Straight Connector 336">
              <a:extLst>
                <a:ext uri="{FF2B5EF4-FFF2-40B4-BE49-F238E27FC236}">
                  <a16:creationId xmlns:a16="http://schemas.microsoft.com/office/drawing/2014/main" id="{F5F6DE21-CC6D-4EBC-84E4-E8F521B9CC9B}"/>
                </a:ext>
              </a:extLst>
            </p:cNvPr>
            <p:cNvCxnSpPr>
              <a:cxnSpLocks/>
              <a:stCxn id="367" idx="1"/>
              <a:endCxn id="371" idx="5"/>
            </p:cNvCxnSpPr>
            <p:nvPr userDrawn="1"/>
          </p:nvCxnSpPr>
          <p:spPr>
            <a:xfrm flipV="1">
              <a:off x="4477836" y="3274044"/>
              <a:ext cx="2077876" cy="177284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38" name="Straight Connector 337">
              <a:extLst>
                <a:ext uri="{FF2B5EF4-FFF2-40B4-BE49-F238E27FC236}">
                  <a16:creationId xmlns:a16="http://schemas.microsoft.com/office/drawing/2014/main" id="{EB697230-A569-4613-A7AE-24FDCA8B57B8}"/>
                </a:ext>
              </a:extLst>
            </p:cNvPr>
            <p:cNvCxnSpPr>
              <a:cxnSpLocks/>
              <a:stCxn id="367" idx="0"/>
              <a:endCxn id="368" idx="4"/>
            </p:cNvCxnSpPr>
            <p:nvPr userDrawn="1"/>
          </p:nvCxnSpPr>
          <p:spPr>
            <a:xfrm flipV="1">
              <a:off x="4430367" y="4043431"/>
              <a:ext cx="58508" cy="9715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39" name="Straight Connector 338">
              <a:extLst>
                <a:ext uri="{FF2B5EF4-FFF2-40B4-BE49-F238E27FC236}">
                  <a16:creationId xmlns:a16="http://schemas.microsoft.com/office/drawing/2014/main" id="{A3CE513B-D11A-452C-95F8-6EDE3B110406}"/>
                </a:ext>
              </a:extLst>
            </p:cNvPr>
            <p:cNvCxnSpPr>
              <a:cxnSpLocks/>
              <a:stCxn id="373" idx="0"/>
              <a:endCxn id="372" idx="4"/>
            </p:cNvCxnSpPr>
            <p:nvPr userDrawn="1"/>
          </p:nvCxnSpPr>
          <p:spPr>
            <a:xfrm flipV="1">
              <a:off x="2274960" y="3873481"/>
              <a:ext cx="236156" cy="115395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0" name="Straight Connector 339">
              <a:extLst>
                <a:ext uri="{FF2B5EF4-FFF2-40B4-BE49-F238E27FC236}">
                  <a16:creationId xmlns:a16="http://schemas.microsoft.com/office/drawing/2014/main" id="{42DDD300-0B37-4843-B94A-6816EC4D236E}"/>
                </a:ext>
              </a:extLst>
            </p:cNvPr>
            <p:cNvCxnSpPr>
              <a:cxnSpLocks/>
              <a:stCxn id="401" idx="7"/>
              <a:endCxn id="372" idx="5"/>
            </p:cNvCxnSpPr>
            <p:nvPr userDrawn="1"/>
          </p:nvCxnSpPr>
          <p:spPr>
            <a:xfrm flipV="1">
              <a:off x="1153506" y="3840664"/>
              <a:ext cx="1278383" cy="71666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1" name="Straight Connector 340">
              <a:extLst>
                <a:ext uri="{FF2B5EF4-FFF2-40B4-BE49-F238E27FC236}">
                  <a16:creationId xmlns:a16="http://schemas.microsoft.com/office/drawing/2014/main" id="{97E13790-07D9-42D8-9C81-CAB74D51E509}"/>
                </a:ext>
              </a:extLst>
            </p:cNvPr>
            <p:cNvCxnSpPr>
              <a:cxnSpLocks/>
              <a:endCxn id="373" idx="6"/>
            </p:cNvCxnSpPr>
            <p:nvPr userDrawn="1"/>
          </p:nvCxnSpPr>
          <p:spPr>
            <a:xfrm flipV="1">
              <a:off x="1109306" y="5139476"/>
              <a:ext cx="1053610" cy="42045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2" name="Straight Connector 341">
              <a:extLst>
                <a:ext uri="{FF2B5EF4-FFF2-40B4-BE49-F238E27FC236}">
                  <a16:creationId xmlns:a16="http://schemas.microsoft.com/office/drawing/2014/main" id="{D88DB5DF-4EA5-4C04-8B59-6AB8C890CE3A}"/>
                </a:ext>
              </a:extLst>
            </p:cNvPr>
            <p:cNvCxnSpPr>
              <a:cxnSpLocks/>
              <a:stCxn id="400" idx="5"/>
              <a:endCxn id="374" idx="6"/>
            </p:cNvCxnSpPr>
            <p:nvPr userDrawn="1"/>
          </p:nvCxnSpPr>
          <p:spPr>
            <a:xfrm>
              <a:off x="1094332" y="5702233"/>
              <a:ext cx="1771424" cy="47755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3" name="Straight Connector 342">
              <a:extLst>
                <a:ext uri="{FF2B5EF4-FFF2-40B4-BE49-F238E27FC236}">
                  <a16:creationId xmlns:a16="http://schemas.microsoft.com/office/drawing/2014/main" id="{3D10A8DE-876A-4EF9-9BCD-5A868CD92BF8}"/>
                </a:ext>
              </a:extLst>
            </p:cNvPr>
            <p:cNvCxnSpPr>
              <a:cxnSpLocks/>
              <a:endCxn id="374" idx="4"/>
            </p:cNvCxnSpPr>
            <p:nvPr userDrawn="1"/>
          </p:nvCxnSpPr>
          <p:spPr>
            <a:xfrm flipV="1">
              <a:off x="2739040" y="6254482"/>
              <a:ext cx="201412" cy="54393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4" name="Straight Connector 343">
              <a:extLst>
                <a:ext uri="{FF2B5EF4-FFF2-40B4-BE49-F238E27FC236}">
                  <a16:creationId xmlns:a16="http://schemas.microsoft.com/office/drawing/2014/main" id="{05977368-D475-41FC-9BD1-7865E3B68B30}"/>
                </a:ext>
              </a:extLst>
            </p:cNvPr>
            <p:cNvCxnSpPr>
              <a:cxnSpLocks/>
              <a:stCxn id="374" idx="3"/>
            </p:cNvCxnSpPr>
            <p:nvPr userDrawn="1"/>
          </p:nvCxnSpPr>
          <p:spPr>
            <a:xfrm>
              <a:off x="2993271" y="6232605"/>
              <a:ext cx="836426" cy="56581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5" name="Straight Connector 344">
              <a:extLst>
                <a:ext uri="{FF2B5EF4-FFF2-40B4-BE49-F238E27FC236}">
                  <a16:creationId xmlns:a16="http://schemas.microsoft.com/office/drawing/2014/main" id="{067275D2-B467-4C84-B854-CF85E21C0631}"/>
                </a:ext>
              </a:extLst>
            </p:cNvPr>
            <p:cNvCxnSpPr>
              <a:cxnSpLocks/>
              <a:stCxn id="374" idx="3"/>
              <a:endCxn id="366" idx="6"/>
            </p:cNvCxnSpPr>
            <p:nvPr userDrawn="1"/>
          </p:nvCxnSpPr>
          <p:spPr>
            <a:xfrm flipV="1">
              <a:off x="2993270" y="6187800"/>
              <a:ext cx="1496920" cy="4480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6" name="Straight Connector 345">
              <a:extLst>
                <a:ext uri="{FF2B5EF4-FFF2-40B4-BE49-F238E27FC236}">
                  <a16:creationId xmlns:a16="http://schemas.microsoft.com/office/drawing/2014/main" id="{5F1EAD1F-105F-4CDC-92A1-B9091E1BE060}"/>
                </a:ext>
              </a:extLst>
            </p:cNvPr>
            <p:cNvCxnSpPr>
              <a:cxnSpLocks/>
              <a:stCxn id="374" idx="1"/>
              <a:endCxn id="367" idx="5"/>
            </p:cNvCxnSpPr>
            <p:nvPr userDrawn="1"/>
          </p:nvCxnSpPr>
          <p:spPr>
            <a:xfrm flipV="1">
              <a:off x="2993270" y="5129624"/>
              <a:ext cx="1360178" cy="99734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7" name="Straight Connector 346">
              <a:extLst>
                <a:ext uri="{FF2B5EF4-FFF2-40B4-BE49-F238E27FC236}">
                  <a16:creationId xmlns:a16="http://schemas.microsoft.com/office/drawing/2014/main" id="{812A71D5-AB21-4848-879C-BF9E3225E6A5}"/>
                </a:ext>
              </a:extLst>
            </p:cNvPr>
            <p:cNvCxnSpPr>
              <a:cxnSpLocks/>
              <a:stCxn id="373" idx="2"/>
              <a:endCxn id="367" idx="6"/>
            </p:cNvCxnSpPr>
            <p:nvPr userDrawn="1"/>
          </p:nvCxnSpPr>
          <p:spPr>
            <a:xfrm flipV="1">
              <a:off x="2387004" y="5073530"/>
              <a:ext cx="1955408" cy="659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8" name="Straight Connector 347">
              <a:extLst>
                <a:ext uri="{FF2B5EF4-FFF2-40B4-BE49-F238E27FC236}">
                  <a16:creationId xmlns:a16="http://schemas.microsoft.com/office/drawing/2014/main" id="{E2633FAE-0F3D-4612-B80E-97B404C88C50}"/>
                </a:ext>
              </a:extLst>
            </p:cNvPr>
            <p:cNvCxnSpPr>
              <a:cxnSpLocks/>
              <a:stCxn id="372" idx="3"/>
              <a:endCxn id="367" idx="7"/>
            </p:cNvCxnSpPr>
            <p:nvPr userDrawn="1"/>
          </p:nvCxnSpPr>
          <p:spPr>
            <a:xfrm>
              <a:off x="2590343" y="3840664"/>
              <a:ext cx="1783930" cy="118539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9" name="Straight Connector 348">
              <a:extLst>
                <a:ext uri="{FF2B5EF4-FFF2-40B4-BE49-F238E27FC236}">
                  <a16:creationId xmlns:a16="http://schemas.microsoft.com/office/drawing/2014/main" id="{6F109A7D-23F1-48B1-888C-220826EFB185}"/>
                </a:ext>
              </a:extLst>
            </p:cNvPr>
            <p:cNvCxnSpPr>
              <a:cxnSpLocks/>
              <a:stCxn id="372" idx="2"/>
              <a:endCxn id="368" idx="6"/>
            </p:cNvCxnSpPr>
            <p:nvPr userDrawn="1"/>
          </p:nvCxnSpPr>
          <p:spPr>
            <a:xfrm>
              <a:off x="2623160" y="3761437"/>
              <a:ext cx="1780131" cy="14864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0" name="Straight Connector 349">
              <a:extLst>
                <a:ext uri="{FF2B5EF4-FFF2-40B4-BE49-F238E27FC236}">
                  <a16:creationId xmlns:a16="http://schemas.microsoft.com/office/drawing/2014/main" id="{FDCE7B84-963B-431A-8151-70B118C4B57A}"/>
                </a:ext>
              </a:extLst>
            </p:cNvPr>
            <p:cNvCxnSpPr>
              <a:cxnSpLocks/>
              <a:stCxn id="368" idx="1"/>
              <a:endCxn id="371" idx="6"/>
            </p:cNvCxnSpPr>
            <p:nvPr userDrawn="1"/>
          </p:nvCxnSpPr>
          <p:spPr>
            <a:xfrm flipV="1">
              <a:off x="4607055" y="3221226"/>
              <a:ext cx="1926779" cy="65221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1" name="Straight Connector 350">
              <a:extLst>
                <a:ext uri="{FF2B5EF4-FFF2-40B4-BE49-F238E27FC236}">
                  <a16:creationId xmlns:a16="http://schemas.microsoft.com/office/drawing/2014/main" id="{82FAE79D-5228-4D29-B7FB-ED0B70163840}"/>
                </a:ext>
              </a:extLst>
            </p:cNvPr>
            <p:cNvCxnSpPr>
              <a:cxnSpLocks/>
              <a:stCxn id="367" idx="2"/>
              <a:endCxn id="369" idx="6"/>
            </p:cNvCxnSpPr>
            <p:nvPr userDrawn="1"/>
          </p:nvCxnSpPr>
          <p:spPr>
            <a:xfrm flipV="1">
              <a:off x="4488872" y="5034766"/>
              <a:ext cx="990314" cy="6821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2" name="Straight Connector 351">
              <a:extLst>
                <a:ext uri="{FF2B5EF4-FFF2-40B4-BE49-F238E27FC236}">
                  <a16:creationId xmlns:a16="http://schemas.microsoft.com/office/drawing/2014/main" id="{4AF9E01C-B022-4431-9F06-E287DC35B90E}"/>
                </a:ext>
              </a:extLst>
            </p:cNvPr>
            <p:cNvCxnSpPr>
              <a:cxnSpLocks/>
              <a:stCxn id="366" idx="1"/>
              <a:endCxn id="369" idx="5"/>
            </p:cNvCxnSpPr>
            <p:nvPr userDrawn="1"/>
          </p:nvCxnSpPr>
          <p:spPr>
            <a:xfrm flipV="1">
              <a:off x="4681461" y="5106214"/>
              <a:ext cx="845148" cy="100235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3" name="Straight Connector 352">
              <a:extLst>
                <a:ext uri="{FF2B5EF4-FFF2-40B4-BE49-F238E27FC236}">
                  <a16:creationId xmlns:a16="http://schemas.microsoft.com/office/drawing/2014/main" id="{E2E5F3D5-D0E1-452F-B41A-3A8311642A21}"/>
                </a:ext>
              </a:extLst>
            </p:cNvPr>
            <p:cNvCxnSpPr>
              <a:cxnSpLocks/>
              <a:stCxn id="366" idx="3"/>
              <a:endCxn id="377" idx="1"/>
            </p:cNvCxnSpPr>
            <p:nvPr userDrawn="1"/>
          </p:nvCxnSpPr>
          <p:spPr>
            <a:xfrm>
              <a:off x="4681461" y="6267027"/>
              <a:ext cx="1470253" cy="56805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4" name="Straight Connector 353">
              <a:extLst>
                <a:ext uri="{FF2B5EF4-FFF2-40B4-BE49-F238E27FC236}">
                  <a16:creationId xmlns:a16="http://schemas.microsoft.com/office/drawing/2014/main" id="{D2CF1BE6-46B8-46E9-8A6D-88A1291EB9DB}"/>
                </a:ext>
              </a:extLst>
            </p:cNvPr>
            <p:cNvCxnSpPr>
              <a:cxnSpLocks/>
              <a:stCxn id="369" idx="4"/>
              <a:endCxn id="377" idx="2"/>
            </p:cNvCxnSpPr>
            <p:nvPr userDrawn="1"/>
          </p:nvCxnSpPr>
          <p:spPr>
            <a:xfrm>
              <a:off x="5610665" y="5123204"/>
              <a:ext cx="652864" cy="171292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5" name="Straight Connector 354">
              <a:extLst>
                <a:ext uri="{FF2B5EF4-FFF2-40B4-BE49-F238E27FC236}">
                  <a16:creationId xmlns:a16="http://schemas.microsoft.com/office/drawing/2014/main" id="{E2464A55-51F4-41A6-BDCE-EEFEE9435F39}"/>
                </a:ext>
              </a:extLst>
            </p:cNvPr>
            <p:cNvCxnSpPr>
              <a:cxnSpLocks/>
              <a:stCxn id="365" idx="5"/>
              <a:endCxn id="377" idx="0"/>
            </p:cNvCxnSpPr>
            <p:nvPr userDrawn="1"/>
          </p:nvCxnSpPr>
          <p:spPr>
            <a:xfrm flipH="1">
              <a:off x="6375345" y="5883908"/>
              <a:ext cx="879736" cy="95325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6" name="Straight Connector 355">
              <a:extLst>
                <a:ext uri="{FF2B5EF4-FFF2-40B4-BE49-F238E27FC236}">
                  <a16:creationId xmlns:a16="http://schemas.microsoft.com/office/drawing/2014/main" id="{CA017B64-0FAE-42FE-A697-95B0CD79CAFD}"/>
                </a:ext>
              </a:extLst>
            </p:cNvPr>
            <p:cNvCxnSpPr>
              <a:cxnSpLocks/>
              <a:stCxn id="366" idx="7"/>
              <a:endCxn id="367" idx="3"/>
            </p:cNvCxnSpPr>
            <p:nvPr userDrawn="1"/>
          </p:nvCxnSpPr>
          <p:spPr>
            <a:xfrm flipH="1" flipV="1">
              <a:off x="4457011" y="5150449"/>
              <a:ext cx="65996" cy="95812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7" name="Straight Connector 356">
              <a:extLst>
                <a:ext uri="{FF2B5EF4-FFF2-40B4-BE49-F238E27FC236}">
                  <a16:creationId xmlns:a16="http://schemas.microsoft.com/office/drawing/2014/main" id="{FFA65365-4610-4BC3-ABDA-E05C4952074C}"/>
                </a:ext>
              </a:extLst>
            </p:cNvPr>
            <p:cNvCxnSpPr>
              <a:cxnSpLocks/>
              <a:stCxn id="364" idx="7"/>
              <a:endCxn id="370" idx="3"/>
            </p:cNvCxnSpPr>
            <p:nvPr userDrawn="1"/>
          </p:nvCxnSpPr>
          <p:spPr>
            <a:xfrm flipH="1" flipV="1">
              <a:off x="7349691" y="4680947"/>
              <a:ext cx="1424418" cy="9778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8" name="Straight Connector 357">
              <a:extLst>
                <a:ext uri="{FF2B5EF4-FFF2-40B4-BE49-F238E27FC236}">
                  <a16:creationId xmlns:a16="http://schemas.microsoft.com/office/drawing/2014/main" id="{260044F5-AB8B-4D74-9DA2-22172CB47D7E}"/>
                </a:ext>
              </a:extLst>
            </p:cNvPr>
            <p:cNvCxnSpPr>
              <a:cxnSpLocks/>
              <a:endCxn id="366" idx="4"/>
            </p:cNvCxnSpPr>
            <p:nvPr userDrawn="1"/>
          </p:nvCxnSpPr>
          <p:spPr>
            <a:xfrm flipV="1">
              <a:off x="4489041" y="6299844"/>
              <a:ext cx="113193" cy="54614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9" name="Straight Connector 358">
              <a:extLst>
                <a:ext uri="{FF2B5EF4-FFF2-40B4-BE49-F238E27FC236}">
                  <a16:creationId xmlns:a16="http://schemas.microsoft.com/office/drawing/2014/main" id="{CF997CB2-EE23-4B3F-8B33-A1AB4AABB123}"/>
                </a:ext>
              </a:extLst>
            </p:cNvPr>
            <p:cNvCxnSpPr>
              <a:cxnSpLocks/>
              <a:stCxn id="374" idx="7"/>
              <a:endCxn id="373" idx="4"/>
            </p:cNvCxnSpPr>
            <p:nvPr userDrawn="1"/>
          </p:nvCxnSpPr>
          <p:spPr>
            <a:xfrm flipH="1" flipV="1">
              <a:off x="2274960" y="5251520"/>
              <a:ext cx="612674" cy="87544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360" name="Oval 359">
              <a:extLst>
                <a:ext uri="{FF2B5EF4-FFF2-40B4-BE49-F238E27FC236}">
                  <a16:creationId xmlns:a16="http://schemas.microsoft.com/office/drawing/2014/main" id="{2BF7CF02-0951-4FC1-9A53-2DF098374936}"/>
                </a:ext>
              </a:extLst>
            </p:cNvPr>
            <p:cNvSpPr/>
            <p:nvPr userDrawn="1"/>
          </p:nvSpPr>
          <p:spPr>
            <a:xfrm flipH="1">
              <a:off x="11304001" y="5703017"/>
              <a:ext cx="236156" cy="236156"/>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1" name="Oval 360">
              <a:extLst>
                <a:ext uri="{FF2B5EF4-FFF2-40B4-BE49-F238E27FC236}">
                  <a16:creationId xmlns:a16="http://schemas.microsoft.com/office/drawing/2014/main" id="{6654CAAF-887A-4D94-8B94-CD62BC9B1A1E}"/>
                </a:ext>
              </a:extLst>
            </p:cNvPr>
            <p:cNvSpPr>
              <a:spLocks noChangeAspect="1"/>
            </p:cNvSpPr>
            <p:nvPr userDrawn="1"/>
          </p:nvSpPr>
          <p:spPr>
            <a:xfrm flipH="1">
              <a:off x="10259403" y="5528905"/>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2" name="Oval 361">
              <a:extLst>
                <a:ext uri="{FF2B5EF4-FFF2-40B4-BE49-F238E27FC236}">
                  <a16:creationId xmlns:a16="http://schemas.microsoft.com/office/drawing/2014/main" id="{2B3EEFCD-D1DF-4416-B576-493369DE4F56}"/>
                </a:ext>
              </a:extLst>
            </p:cNvPr>
            <p:cNvSpPr/>
            <p:nvPr userDrawn="1"/>
          </p:nvSpPr>
          <p:spPr>
            <a:xfrm flipH="1">
              <a:off x="10291530" y="416373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3" name="Oval 362">
              <a:extLst>
                <a:ext uri="{FF2B5EF4-FFF2-40B4-BE49-F238E27FC236}">
                  <a16:creationId xmlns:a16="http://schemas.microsoft.com/office/drawing/2014/main" id="{A723E2C2-B21B-4FF7-A5CE-794DD3642936}"/>
                </a:ext>
              </a:extLst>
            </p:cNvPr>
            <p:cNvSpPr/>
            <p:nvPr userDrawn="1"/>
          </p:nvSpPr>
          <p:spPr>
            <a:xfrm flipH="1">
              <a:off x="8727293" y="439521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4" name="Oval 363">
              <a:extLst>
                <a:ext uri="{FF2B5EF4-FFF2-40B4-BE49-F238E27FC236}">
                  <a16:creationId xmlns:a16="http://schemas.microsoft.com/office/drawing/2014/main" id="{EF7697D1-C724-466D-80AD-D298A03F93E8}"/>
                </a:ext>
              </a:extLst>
            </p:cNvPr>
            <p:cNvSpPr>
              <a:spLocks noChangeAspect="1"/>
            </p:cNvSpPr>
            <p:nvPr userDrawn="1"/>
          </p:nvSpPr>
          <p:spPr>
            <a:xfrm flipH="1">
              <a:off x="8752231" y="5636874"/>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5" name="Oval 364">
              <a:extLst>
                <a:ext uri="{FF2B5EF4-FFF2-40B4-BE49-F238E27FC236}">
                  <a16:creationId xmlns:a16="http://schemas.microsoft.com/office/drawing/2014/main" id="{B0E84311-C529-4F8F-B4D5-44FBD7BD8C72}"/>
                </a:ext>
              </a:extLst>
            </p:cNvPr>
            <p:cNvSpPr/>
            <p:nvPr userDrawn="1"/>
          </p:nvSpPr>
          <p:spPr>
            <a:xfrm flipH="1">
              <a:off x="7222264" y="5692637"/>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6" name="Oval 365">
              <a:extLst>
                <a:ext uri="{FF2B5EF4-FFF2-40B4-BE49-F238E27FC236}">
                  <a16:creationId xmlns:a16="http://schemas.microsoft.com/office/drawing/2014/main" id="{518A8EBF-F9A3-4656-A45C-2DCBE391AE92}"/>
                </a:ext>
              </a:extLst>
            </p:cNvPr>
            <p:cNvSpPr/>
            <p:nvPr userDrawn="1"/>
          </p:nvSpPr>
          <p:spPr>
            <a:xfrm flipH="1">
              <a:off x="4490190" y="607575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7" name="Oval 366">
              <a:extLst>
                <a:ext uri="{FF2B5EF4-FFF2-40B4-BE49-F238E27FC236}">
                  <a16:creationId xmlns:a16="http://schemas.microsoft.com/office/drawing/2014/main" id="{E62137AD-1423-40E5-9BDD-60190AB93310}"/>
                </a:ext>
              </a:extLst>
            </p:cNvPr>
            <p:cNvSpPr>
              <a:spLocks noChangeAspect="1"/>
            </p:cNvSpPr>
            <p:nvPr userDrawn="1"/>
          </p:nvSpPr>
          <p:spPr>
            <a:xfrm rot="682168" flipH="1">
              <a:off x="4340946" y="5013559"/>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8" name="Oval 367">
              <a:extLst>
                <a:ext uri="{FF2B5EF4-FFF2-40B4-BE49-F238E27FC236}">
                  <a16:creationId xmlns:a16="http://schemas.microsoft.com/office/drawing/2014/main" id="{D8048B5F-1A77-4CD2-90C8-C994712AC692}"/>
                </a:ext>
              </a:extLst>
            </p:cNvPr>
            <p:cNvSpPr/>
            <p:nvPr userDrawn="1"/>
          </p:nvSpPr>
          <p:spPr>
            <a:xfrm rot="738506" flipH="1">
              <a:off x="4400716" y="3821918"/>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9" name="Oval 368">
              <a:extLst>
                <a:ext uri="{FF2B5EF4-FFF2-40B4-BE49-F238E27FC236}">
                  <a16:creationId xmlns:a16="http://schemas.microsoft.com/office/drawing/2014/main" id="{9AF83336-CD92-4ADE-BF73-C6BE7C14D9C9}"/>
                </a:ext>
              </a:extLst>
            </p:cNvPr>
            <p:cNvSpPr/>
            <p:nvPr userDrawn="1"/>
          </p:nvSpPr>
          <p:spPr>
            <a:xfrm rot="20935587" flipH="1">
              <a:off x="5477100" y="4901202"/>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0" name="Oval 369">
              <a:extLst>
                <a:ext uri="{FF2B5EF4-FFF2-40B4-BE49-F238E27FC236}">
                  <a16:creationId xmlns:a16="http://schemas.microsoft.com/office/drawing/2014/main" id="{0CB98107-01D4-465B-AA20-F01889572F70}"/>
                </a:ext>
              </a:extLst>
            </p:cNvPr>
            <p:cNvSpPr/>
            <p:nvPr userDrawn="1"/>
          </p:nvSpPr>
          <p:spPr>
            <a:xfrm flipH="1">
              <a:off x="7158420" y="448967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1" name="Oval 370">
              <a:extLst>
                <a:ext uri="{FF2B5EF4-FFF2-40B4-BE49-F238E27FC236}">
                  <a16:creationId xmlns:a16="http://schemas.microsoft.com/office/drawing/2014/main" id="{D9FF8CC2-C847-4A18-AE88-C5BB34DD2E56}"/>
                </a:ext>
              </a:extLst>
            </p:cNvPr>
            <p:cNvSpPr>
              <a:spLocks noChangeAspect="1"/>
            </p:cNvSpPr>
            <p:nvPr userDrawn="1"/>
          </p:nvSpPr>
          <p:spPr>
            <a:xfrm flipH="1">
              <a:off x="6533834" y="314653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2" name="Oval 371">
              <a:extLst>
                <a:ext uri="{FF2B5EF4-FFF2-40B4-BE49-F238E27FC236}">
                  <a16:creationId xmlns:a16="http://schemas.microsoft.com/office/drawing/2014/main" id="{82E93249-E7CF-42C2-A5E3-8AF8D64027ED}"/>
                </a:ext>
              </a:extLst>
            </p:cNvPr>
            <p:cNvSpPr/>
            <p:nvPr userDrawn="1"/>
          </p:nvSpPr>
          <p:spPr>
            <a:xfrm flipH="1">
              <a:off x="2399072" y="3649393"/>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3" name="Oval 372">
              <a:extLst>
                <a:ext uri="{FF2B5EF4-FFF2-40B4-BE49-F238E27FC236}">
                  <a16:creationId xmlns:a16="http://schemas.microsoft.com/office/drawing/2014/main" id="{8CC0E03F-55C4-4142-98CE-C35224EEA87A}"/>
                </a:ext>
              </a:extLst>
            </p:cNvPr>
            <p:cNvSpPr/>
            <p:nvPr userDrawn="1"/>
          </p:nvSpPr>
          <p:spPr>
            <a:xfrm flipH="1">
              <a:off x="2162916" y="5027432"/>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4" name="Oval 373">
              <a:extLst>
                <a:ext uri="{FF2B5EF4-FFF2-40B4-BE49-F238E27FC236}">
                  <a16:creationId xmlns:a16="http://schemas.microsoft.com/office/drawing/2014/main" id="{1D4FEC50-175F-4F4A-A514-35FF8B7EDA73}"/>
                </a:ext>
              </a:extLst>
            </p:cNvPr>
            <p:cNvSpPr>
              <a:spLocks noChangeAspect="1"/>
            </p:cNvSpPr>
            <p:nvPr userDrawn="1"/>
          </p:nvSpPr>
          <p:spPr>
            <a:xfrm flipH="1">
              <a:off x="2865756" y="610509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5" name="Oval 374">
              <a:extLst>
                <a:ext uri="{FF2B5EF4-FFF2-40B4-BE49-F238E27FC236}">
                  <a16:creationId xmlns:a16="http://schemas.microsoft.com/office/drawing/2014/main" id="{152027B5-AA2B-4246-818E-E84A7D58DAD7}"/>
                </a:ext>
              </a:extLst>
            </p:cNvPr>
            <p:cNvSpPr>
              <a:spLocks noChangeAspect="1"/>
            </p:cNvSpPr>
            <p:nvPr userDrawn="1"/>
          </p:nvSpPr>
          <p:spPr>
            <a:xfrm flipH="1">
              <a:off x="11489475" y="4550799"/>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6" name="Chord 375">
              <a:extLst>
                <a:ext uri="{FF2B5EF4-FFF2-40B4-BE49-F238E27FC236}">
                  <a16:creationId xmlns:a16="http://schemas.microsoft.com/office/drawing/2014/main" id="{5377161F-1164-4F3A-BEB4-16EE81F7FFC0}"/>
                </a:ext>
              </a:extLst>
            </p:cNvPr>
            <p:cNvSpPr>
              <a:spLocks noChangeAspect="1"/>
            </p:cNvSpPr>
            <p:nvPr userDrawn="1"/>
          </p:nvSpPr>
          <p:spPr>
            <a:xfrm flipH="1">
              <a:off x="9919813" y="6746029"/>
              <a:ext cx="149392" cy="149392"/>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7" name="Chord 376">
              <a:extLst>
                <a:ext uri="{FF2B5EF4-FFF2-40B4-BE49-F238E27FC236}">
                  <a16:creationId xmlns:a16="http://schemas.microsoft.com/office/drawing/2014/main" id="{BBA07DEA-30DC-40D8-8F3F-386F5F00EECA}"/>
                </a:ext>
              </a:extLst>
            </p:cNvPr>
            <p:cNvSpPr>
              <a:spLocks noChangeAspect="1"/>
            </p:cNvSpPr>
            <p:nvPr userDrawn="1"/>
          </p:nvSpPr>
          <p:spPr>
            <a:xfrm flipH="1">
              <a:off x="6151551" y="6717004"/>
              <a:ext cx="224088" cy="224088"/>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8" name="Straight Connector 377">
              <a:extLst>
                <a:ext uri="{FF2B5EF4-FFF2-40B4-BE49-F238E27FC236}">
                  <a16:creationId xmlns:a16="http://schemas.microsoft.com/office/drawing/2014/main" id="{A39C8ABC-68DF-4391-B376-87C730E725A1}"/>
                </a:ext>
              </a:extLst>
            </p:cNvPr>
            <p:cNvCxnSpPr>
              <a:cxnSpLocks/>
              <a:stCxn id="376" idx="1"/>
              <a:endCxn id="364" idx="3"/>
            </p:cNvCxnSpPr>
            <p:nvPr userDrawn="1"/>
          </p:nvCxnSpPr>
          <p:spPr>
            <a:xfrm flipH="1" flipV="1">
              <a:off x="8879746" y="5764388"/>
              <a:ext cx="1040177" cy="106036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79" name="Straight Connector 378">
              <a:extLst>
                <a:ext uri="{FF2B5EF4-FFF2-40B4-BE49-F238E27FC236}">
                  <a16:creationId xmlns:a16="http://schemas.microsoft.com/office/drawing/2014/main" id="{637B1A2B-A174-4773-8BE4-EAD1631DC62C}"/>
                </a:ext>
              </a:extLst>
            </p:cNvPr>
            <p:cNvCxnSpPr>
              <a:cxnSpLocks/>
              <a:stCxn id="398" idx="6"/>
              <a:endCxn id="372" idx="6"/>
            </p:cNvCxnSpPr>
            <p:nvPr userDrawn="1"/>
          </p:nvCxnSpPr>
          <p:spPr>
            <a:xfrm>
              <a:off x="1249806" y="3691601"/>
              <a:ext cx="1149266" cy="698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80" name="Straight Connector 379">
              <a:extLst>
                <a:ext uri="{FF2B5EF4-FFF2-40B4-BE49-F238E27FC236}">
                  <a16:creationId xmlns:a16="http://schemas.microsoft.com/office/drawing/2014/main" id="{4E784C83-9452-43CB-99B3-2F33E21084BF}"/>
                </a:ext>
              </a:extLst>
            </p:cNvPr>
            <p:cNvCxnSpPr>
              <a:cxnSpLocks/>
              <a:stCxn id="395" idx="4"/>
              <a:endCxn id="401" idx="1"/>
            </p:cNvCxnSpPr>
            <p:nvPr userDrawn="1"/>
          </p:nvCxnSpPr>
          <p:spPr>
            <a:xfrm>
              <a:off x="181389" y="3694736"/>
              <a:ext cx="833340" cy="86259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81" name="Straight Connector 380">
              <a:extLst>
                <a:ext uri="{FF2B5EF4-FFF2-40B4-BE49-F238E27FC236}">
                  <a16:creationId xmlns:a16="http://schemas.microsoft.com/office/drawing/2014/main" id="{84147A60-A408-46E2-BBB4-F19B00237FE2}"/>
                </a:ext>
              </a:extLst>
            </p:cNvPr>
            <p:cNvCxnSpPr>
              <a:cxnSpLocks/>
              <a:stCxn id="401" idx="4"/>
              <a:endCxn id="400" idx="0"/>
            </p:cNvCxnSpPr>
            <p:nvPr userDrawn="1"/>
          </p:nvCxnSpPr>
          <p:spPr>
            <a:xfrm flipH="1">
              <a:off x="990250" y="4724846"/>
              <a:ext cx="93868" cy="726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82" name="Straight Connector 381">
              <a:extLst>
                <a:ext uri="{FF2B5EF4-FFF2-40B4-BE49-F238E27FC236}">
                  <a16:creationId xmlns:a16="http://schemas.microsoft.com/office/drawing/2014/main" id="{C57D33F0-D5D2-4E9C-8FDE-545F9AD95BE0}"/>
                </a:ext>
              </a:extLst>
            </p:cNvPr>
            <p:cNvCxnSpPr>
              <a:cxnSpLocks/>
              <a:stCxn id="399" idx="3"/>
            </p:cNvCxnSpPr>
            <p:nvPr userDrawn="1"/>
          </p:nvCxnSpPr>
          <p:spPr>
            <a:xfrm flipH="1">
              <a:off x="994391" y="6664731"/>
              <a:ext cx="195332" cy="1932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83" name="Straight Connector 382">
              <a:extLst>
                <a:ext uri="{FF2B5EF4-FFF2-40B4-BE49-F238E27FC236}">
                  <a16:creationId xmlns:a16="http://schemas.microsoft.com/office/drawing/2014/main" id="{6D73257D-6AA1-4DBE-8A91-09CF8AB21615}"/>
                </a:ext>
              </a:extLst>
            </p:cNvPr>
            <p:cNvCxnSpPr>
              <a:cxnSpLocks/>
              <a:stCxn id="399" idx="0"/>
              <a:endCxn id="400" idx="4"/>
            </p:cNvCxnSpPr>
            <p:nvPr userDrawn="1"/>
          </p:nvCxnSpPr>
          <p:spPr>
            <a:xfrm flipH="1" flipV="1">
              <a:off x="990250" y="5745345"/>
              <a:ext cx="303555" cy="66811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84" name="Straight Connector 383">
              <a:extLst>
                <a:ext uri="{FF2B5EF4-FFF2-40B4-BE49-F238E27FC236}">
                  <a16:creationId xmlns:a16="http://schemas.microsoft.com/office/drawing/2014/main" id="{04A882FA-74F8-4630-8CFF-5E9A2B40024D}"/>
                </a:ext>
              </a:extLst>
            </p:cNvPr>
            <p:cNvCxnSpPr>
              <a:cxnSpLocks/>
              <a:stCxn id="409" idx="1"/>
              <a:endCxn id="395" idx="3"/>
            </p:cNvCxnSpPr>
            <p:nvPr userDrawn="1"/>
          </p:nvCxnSpPr>
          <p:spPr>
            <a:xfrm flipV="1">
              <a:off x="7025" y="3684478"/>
              <a:ext cx="62174" cy="103962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85" name="Straight Connector 384">
              <a:extLst>
                <a:ext uri="{FF2B5EF4-FFF2-40B4-BE49-F238E27FC236}">
                  <a16:creationId xmlns:a16="http://schemas.microsoft.com/office/drawing/2014/main" id="{F3E8B179-88BD-4464-A9EE-5B5C2256A910}"/>
                </a:ext>
              </a:extLst>
            </p:cNvPr>
            <p:cNvCxnSpPr>
              <a:cxnSpLocks/>
              <a:stCxn id="400" idx="2"/>
              <a:endCxn id="409" idx="0"/>
            </p:cNvCxnSpPr>
            <p:nvPr userDrawn="1"/>
          </p:nvCxnSpPr>
          <p:spPr>
            <a:xfrm flipH="1" flipV="1">
              <a:off x="4947" y="4947737"/>
              <a:ext cx="838109" cy="65041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86" name="Straight Connector 385">
              <a:extLst>
                <a:ext uri="{FF2B5EF4-FFF2-40B4-BE49-F238E27FC236}">
                  <a16:creationId xmlns:a16="http://schemas.microsoft.com/office/drawing/2014/main" id="{EF528E5C-5A1E-443B-B2C4-0B87FDE96BD7}"/>
                </a:ext>
              </a:extLst>
            </p:cNvPr>
            <p:cNvCxnSpPr>
              <a:cxnSpLocks/>
              <a:stCxn id="399" idx="1"/>
            </p:cNvCxnSpPr>
            <p:nvPr userDrawn="1"/>
          </p:nvCxnSpPr>
          <p:spPr>
            <a:xfrm flipH="1">
              <a:off x="0" y="6456567"/>
              <a:ext cx="1189723" cy="19055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87" name="Straight Connector 386">
              <a:extLst>
                <a:ext uri="{FF2B5EF4-FFF2-40B4-BE49-F238E27FC236}">
                  <a16:creationId xmlns:a16="http://schemas.microsoft.com/office/drawing/2014/main" id="{A8077282-A72A-4C7B-A0F7-F39F8EB9EA46}"/>
                </a:ext>
              </a:extLst>
            </p:cNvPr>
            <p:cNvCxnSpPr>
              <a:cxnSpLocks/>
              <a:stCxn id="372" idx="1"/>
              <a:endCxn id="279" idx="0"/>
            </p:cNvCxnSpPr>
            <p:nvPr userDrawn="1"/>
          </p:nvCxnSpPr>
          <p:spPr>
            <a:xfrm flipV="1">
              <a:off x="2590343" y="2989715"/>
              <a:ext cx="770893" cy="69249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88" name="Straight Connector 387">
              <a:extLst>
                <a:ext uri="{FF2B5EF4-FFF2-40B4-BE49-F238E27FC236}">
                  <a16:creationId xmlns:a16="http://schemas.microsoft.com/office/drawing/2014/main" id="{ABF27A6B-1B40-45AA-9ABA-4D754980B11B}"/>
                </a:ext>
              </a:extLst>
            </p:cNvPr>
            <p:cNvCxnSpPr>
              <a:cxnSpLocks/>
              <a:stCxn id="397" idx="6"/>
              <a:endCxn id="396" idx="2"/>
            </p:cNvCxnSpPr>
            <p:nvPr userDrawn="1"/>
          </p:nvCxnSpPr>
          <p:spPr>
            <a:xfrm>
              <a:off x="683818" y="2689233"/>
              <a:ext cx="1046792" cy="26097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89" name="Straight Connector 388">
              <a:extLst>
                <a:ext uri="{FF2B5EF4-FFF2-40B4-BE49-F238E27FC236}">
                  <a16:creationId xmlns:a16="http://schemas.microsoft.com/office/drawing/2014/main" id="{015B63C6-D22A-4302-AD66-8DD0FEBFAD5C}"/>
                </a:ext>
              </a:extLst>
            </p:cNvPr>
            <p:cNvCxnSpPr>
              <a:cxnSpLocks/>
              <a:stCxn id="395" idx="7"/>
              <a:endCxn id="397" idx="3"/>
            </p:cNvCxnSpPr>
            <p:nvPr userDrawn="1"/>
          </p:nvCxnSpPr>
          <p:spPr>
            <a:xfrm flipV="1">
              <a:off x="206155" y="2793315"/>
              <a:ext cx="226387" cy="63057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90" name="Straight Connector 389">
              <a:extLst>
                <a:ext uri="{FF2B5EF4-FFF2-40B4-BE49-F238E27FC236}">
                  <a16:creationId xmlns:a16="http://schemas.microsoft.com/office/drawing/2014/main" id="{33AC1887-C424-4C58-9440-EC5532EBF6AC}"/>
                </a:ext>
              </a:extLst>
            </p:cNvPr>
            <p:cNvCxnSpPr>
              <a:cxnSpLocks/>
              <a:stCxn id="395" idx="5"/>
              <a:endCxn id="398" idx="2"/>
            </p:cNvCxnSpPr>
            <p:nvPr userDrawn="1"/>
          </p:nvCxnSpPr>
          <p:spPr>
            <a:xfrm>
              <a:off x="267973" y="3622660"/>
              <a:ext cx="785574" cy="6894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91" name="Straight Connector 390">
              <a:extLst>
                <a:ext uri="{FF2B5EF4-FFF2-40B4-BE49-F238E27FC236}">
                  <a16:creationId xmlns:a16="http://schemas.microsoft.com/office/drawing/2014/main" id="{CEDE98E8-BBB2-4081-B835-C364DBEFDA70}"/>
                </a:ext>
              </a:extLst>
            </p:cNvPr>
            <p:cNvCxnSpPr>
              <a:cxnSpLocks/>
              <a:stCxn id="396" idx="3"/>
              <a:endCxn id="398" idx="7"/>
            </p:cNvCxnSpPr>
            <p:nvPr userDrawn="1"/>
          </p:nvCxnSpPr>
          <p:spPr>
            <a:xfrm flipH="1">
              <a:off x="1221065" y="3059892"/>
              <a:ext cx="554979" cy="56232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92" name="Straight Connector 391">
              <a:extLst>
                <a:ext uri="{FF2B5EF4-FFF2-40B4-BE49-F238E27FC236}">
                  <a16:creationId xmlns:a16="http://schemas.microsoft.com/office/drawing/2014/main" id="{FD33A178-AF11-4EAB-A111-22E1AB29BF48}"/>
                </a:ext>
              </a:extLst>
            </p:cNvPr>
            <p:cNvCxnSpPr>
              <a:cxnSpLocks/>
              <a:stCxn id="398" idx="4"/>
              <a:endCxn id="401" idx="0"/>
            </p:cNvCxnSpPr>
            <p:nvPr userDrawn="1"/>
          </p:nvCxnSpPr>
          <p:spPr>
            <a:xfrm flipH="1">
              <a:off x="1084118" y="3789730"/>
              <a:ext cx="67559" cy="73885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93" name="Straight Connector 392">
              <a:extLst>
                <a:ext uri="{FF2B5EF4-FFF2-40B4-BE49-F238E27FC236}">
                  <a16:creationId xmlns:a16="http://schemas.microsoft.com/office/drawing/2014/main" id="{22438091-5AE0-4B80-B41E-24CB0BA53200}"/>
                </a:ext>
              </a:extLst>
            </p:cNvPr>
            <p:cNvCxnSpPr>
              <a:cxnSpLocks/>
              <a:stCxn id="374" idx="2"/>
              <a:endCxn id="399" idx="2"/>
            </p:cNvCxnSpPr>
            <p:nvPr userDrawn="1"/>
          </p:nvCxnSpPr>
          <p:spPr>
            <a:xfrm flipH="1">
              <a:off x="1146611" y="6179786"/>
              <a:ext cx="1868537" cy="38086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94" name="Straight Connector 393">
              <a:extLst>
                <a:ext uri="{FF2B5EF4-FFF2-40B4-BE49-F238E27FC236}">
                  <a16:creationId xmlns:a16="http://schemas.microsoft.com/office/drawing/2014/main" id="{3EDBF97C-81C6-4CCE-BE70-2A9563362942}"/>
                </a:ext>
              </a:extLst>
            </p:cNvPr>
            <p:cNvCxnSpPr>
              <a:cxnSpLocks/>
              <a:endCxn id="399" idx="5"/>
            </p:cNvCxnSpPr>
            <p:nvPr userDrawn="1"/>
          </p:nvCxnSpPr>
          <p:spPr>
            <a:xfrm flipH="1" flipV="1">
              <a:off x="1397887" y="6664731"/>
              <a:ext cx="704210" cy="27636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395" name="Oval 394">
              <a:extLst>
                <a:ext uri="{FF2B5EF4-FFF2-40B4-BE49-F238E27FC236}">
                  <a16:creationId xmlns:a16="http://schemas.microsoft.com/office/drawing/2014/main" id="{AB893935-70E6-48C7-96CF-A2D6B4C679A5}"/>
                </a:ext>
              </a:extLst>
            </p:cNvPr>
            <p:cNvSpPr/>
            <p:nvPr userDrawn="1"/>
          </p:nvSpPr>
          <p:spPr>
            <a:xfrm rot="20563470">
              <a:off x="-9517" y="3406988"/>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6" name="Oval 395">
              <a:extLst>
                <a:ext uri="{FF2B5EF4-FFF2-40B4-BE49-F238E27FC236}">
                  <a16:creationId xmlns:a16="http://schemas.microsoft.com/office/drawing/2014/main" id="{61CD8673-556C-4340-A7C5-23E34CDAC6C7}"/>
                </a:ext>
              </a:extLst>
            </p:cNvPr>
            <p:cNvSpPr/>
            <p:nvPr userDrawn="1"/>
          </p:nvSpPr>
          <p:spPr>
            <a:xfrm>
              <a:off x="1730610" y="2795084"/>
              <a:ext cx="310242" cy="31024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7" name="Oval 396">
              <a:extLst>
                <a:ext uri="{FF2B5EF4-FFF2-40B4-BE49-F238E27FC236}">
                  <a16:creationId xmlns:a16="http://schemas.microsoft.com/office/drawing/2014/main" id="{5585A82A-1F0E-48AA-9B04-D3453F213A46}"/>
                </a:ext>
              </a:extLst>
            </p:cNvPr>
            <p:cNvSpPr/>
            <p:nvPr userDrawn="1"/>
          </p:nvSpPr>
          <p:spPr>
            <a:xfrm>
              <a:off x="389430" y="2542039"/>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8" name="Oval 397">
              <a:extLst>
                <a:ext uri="{FF2B5EF4-FFF2-40B4-BE49-F238E27FC236}">
                  <a16:creationId xmlns:a16="http://schemas.microsoft.com/office/drawing/2014/main" id="{363A2D18-CE76-4553-A7D2-B05619B7473D}"/>
                </a:ext>
              </a:extLst>
            </p:cNvPr>
            <p:cNvSpPr>
              <a:spLocks noChangeAspect="1"/>
            </p:cNvSpPr>
            <p:nvPr userDrawn="1"/>
          </p:nvSpPr>
          <p:spPr>
            <a:xfrm>
              <a:off x="1053547" y="3593471"/>
              <a:ext cx="196259" cy="196259"/>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9" name="Oval 398">
              <a:extLst>
                <a:ext uri="{FF2B5EF4-FFF2-40B4-BE49-F238E27FC236}">
                  <a16:creationId xmlns:a16="http://schemas.microsoft.com/office/drawing/2014/main" id="{1DE03C71-F304-416A-9B90-0778A60E92F3}"/>
                </a:ext>
              </a:extLst>
            </p:cNvPr>
            <p:cNvSpPr>
              <a:spLocks noChangeAspect="1"/>
            </p:cNvSpPr>
            <p:nvPr userDrawn="1"/>
          </p:nvSpPr>
          <p:spPr>
            <a:xfrm>
              <a:off x="1146611" y="6413455"/>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0" name="Oval 399">
              <a:extLst>
                <a:ext uri="{FF2B5EF4-FFF2-40B4-BE49-F238E27FC236}">
                  <a16:creationId xmlns:a16="http://schemas.microsoft.com/office/drawing/2014/main" id="{0062CAFA-520B-4A9B-8B87-D9E58F3E8CD1}"/>
                </a:ext>
              </a:extLst>
            </p:cNvPr>
            <p:cNvSpPr>
              <a:spLocks noChangeAspect="1"/>
            </p:cNvSpPr>
            <p:nvPr userDrawn="1"/>
          </p:nvSpPr>
          <p:spPr>
            <a:xfrm>
              <a:off x="843056" y="5450957"/>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1" name="Oval 400">
              <a:extLst>
                <a:ext uri="{FF2B5EF4-FFF2-40B4-BE49-F238E27FC236}">
                  <a16:creationId xmlns:a16="http://schemas.microsoft.com/office/drawing/2014/main" id="{C198A024-AD4F-4ED3-AEB5-2EF7E2FFC24C}"/>
                </a:ext>
              </a:extLst>
            </p:cNvPr>
            <p:cNvSpPr>
              <a:spLocks noChangeAspect="1"/>
            </p:cNvSpPr>
            <p:nvPr userDrawn="1"/>
          </p:nvSpPr>
          <p:spPr>
            <a:xfrm>
              <a:off x="985988" y="4528587"/>
              <a:ext cx="196259" cy="196259"/>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2" name="Straight Connector 401">
              <a:extLst>
                <a:ext uri="{FF2B5EF4-FFF2-40B4-BE49-F238E27FC236}">
                  <a16:creationId xmlns:a16="http://schemas.microsoft.com/office/drawing/2014/main" id="{5F5E3FF3-8848-482F-A4BB-74BA13A3348D}"/>
                </a:ext>
              </a:extLst>
            </p:cNvPr>
            <p:cNvCxnSpPr>
              <a:cxnSpLocks/>
              <a:stCxn id="401" idx="3"/>
            </p:cNvCxnSpPr>
            <p:nvPr userDrawn="1"/>
          </p:nvCxnSpPr>
          <p:spPr>
            <a:xfrm flipH="1">
              <a:off x="125106" y="4696105"/>
              <a:ext cx="889623" cy="16285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03" name="Straight Connector 402">
              <a:extLst>
                <a:ext uri="{FF2B5EF4-FFF2-40B4-BE49-F238E27FC236}">
                  <a16:creationId xmlns:a16="http://schemas.microsoft.com/office/drawing/2014/main" id="{B3903467-D446-466D-BB68-30D8587378A1}"/>
                </a:ext>
              </a:extLst>
            </p:cNvPr>
            <p:cNvCxnSpPr>
              <a:cxnSpLocks/>
              <a:stCxn id="397" idx="4"/>
              <a:endCxn id="398" idx="1"/>
            </p:cNvCxnSpPr>
            <p:nvPr userDrawn="1"/>
          </p:nvCxnSpPr>
          <p:spPr>
            <a:xfrm>
              <a:off x="536624" y="2836427"/>
              <a:ext cx="545664" cy="78578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404" name="Oval 403">
              <a:extLst>
                <a:ext uri="{FF2B5EF4-FFF2-40B4-BE49-F238E27FC236}">
                  <a16:creationId xmlns:a16="http://schemas.microsoft.com/office/drawing/2014/main" id="{1D60BC83-A17D-4675-AC61-F331D505BBE5}"/>
                </a:ext>
              </a:extLst>
            </p:cNvPr>
            <p:cNvSpPr>
              <a:spLocks noChangeAspect="1"/>
            </p:cNvSpPr>
            <p:nvPr userDrawn="1"/>
          </p:nvSpPr>
          <p:spPr>
            <a:xfrm>
              <a:off x="4972557" y="2874980"/>
              <a:ext cx="196259" cy="196259"/>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5" name="Straight Connector 404">
              <a:extLst>
                <a:ext uri="{FF2B5EF4-FFF2-40B4-BE49-F238E27FC236}">
                  <a16:creationId xmlns:a16="http://schemas.microsoft.com/office/drawing/2014/main" id="{EBDDAE6B-1B1A-4150-8EF6-6CCF0533C1F3}"/>
                </a:ext>
              </a:extLst>
            </p:cNvPr>
            <p:cNvCxnSpPr>
              <a:cxnSpLocks/>
              <a:stCxn id="404" idx="3"/>
              <a:endCxn id="368" idx="0"/>
            </p:cNvCxnSpPr>
            <p:nvPr userDrawn="1"/>
          </p:nvCxnSpPr>
          <p:spPr>
            <a:xfrm flipH="1">
              <a:off x="4536645" y="3042498"/>
              <a:ext cx="464653" cy="78199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06" name="Straight Connector 405">
              <a:extLst>
                <a:ext uri="{FF2B5EF4-FFF2-40B4-BE49-F238E27FC236}">
                  <a16:creationId xmlns:a16="http://schemas.microsoft.com/office/drawing/2014/main" id="{A7A66A6D-9C9F-4674-915F-B1B1731409F3}"/>
                </a:ext>
              </a:extLst>
            </p:cNvPr>
            <p:cNvCxnSpPr>
              <a:cxnSpLocks/>
              <a:stCxn id="404" idx="2"/>
              <a:endCxn id="279" idx="6"/>
            </p:cNvCxnSpPr>
            <p:nvPr userDrawn="1"/>
          </p:nvCxnSpPr>
          <p:spPr>
            <a:xfrm flipH="1" flipV="1">
              <a:off x="3501498" y="2915999"/>
              <a:ext cx="1471059" cy="57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07" name="Straight Connector 406">
              <a:extLst>
                <a:ext uri="{FF2B5EF4-FFF2-40B4-BE49-F238E27FC236}">
                  <a16:creationId xmlns:a16="http://schemas.microsoft.com/office/drawing/2014/main" id="{A2936015-02CE-4462-B5BF-E3F6E19A897E}"/>
                </a:ext>
              </a:extLst>
            </p:cNvPr>
            <p:cNvCxnSpPr>
              <a:cxnSpLocks/>
              <a:stCxn id="397" idx="7"/>
              <a:endCxn id="281" idx="1"/>
            </p:cNvCxnSpPr>
            <p:nvPr userDrawn="1"/>
          </p:nvCxnSpPr>
          <p:spPr>
            <a:xfrm flipV="1">
              <a:off x="640706" y="1905029"/>
              <a:ext cx="785344" cy="68012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08" name="Straight Connector 407">
              <a:extLst>
                <a:ext uri="{FF2B5EF4-FFF2-40B4-BE49-F238E27FC236}">
                  <a16:creationId xmlns:a16="http://schemas.microsoft.com/office/drawing/2014/main" id="{151E4D2E-B015-4BD1-870D-E36CEC2ADB0D}"/>
                </a:ext>
              </a:extLst>
            </p:cNvPr>
            <p:cNvCxnSpPr>
              <a:cxnSpLocks/>
              <a:endCxn id="397" idx="1"/>
            </p:cNvCxnSpPr>
            <p:nvPr userDrawn="1"/>
          </p:nvCxnSpPr>
          <p:spPr>
            <a:xfrm>
              <a:off x="-60734" y="2344833"/>
              <a:ext cx="493276" cy="24031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409" name="Chord 408">
              <a:extLst>
                <a:ext uri="{FF2B5EF4-FFF2-40B4-BE49-F238E27FC236}">
                  <a16:creationId xmlns:a16="http://schemas.microsoft.com/office/drawing/2014/main" id="{74D27A8B-8228-4975-94EB-908B6260892E}"/>
                </a:ext>
              </a:extLst>
            </p:cNvPr>
            <p:cNvSpPr>
              <a:spLocks noChangeAspect="1"/>
            </p:cNvSpPr>
            <p:nvPr userDrawn="1"/>
          </p:nvSpPr>
          <p:spPr>
            <a:xfrm rot="5400000" flipH="1">
              <a:off x="-98982" y="4723943"/>
              <a:ext cx="224088" cy="224088"/>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0" name="Straight Connector 409">
              <a:extLst>
                <a:ext uri="{FF2B5EF4-FFF2-40B4-BE49-F238E27FC236}">
                  <a16:creationId xmlns:a16="http://schemas.microsoft.com/office/drawing/2014/main" id="{95957489-9EDF-44CA-8471-37B1195688BE}"/>
                </a:ext>
              </a:extLst>
            </p:cNvPr>
            <p:cNvCxnSpPr>
              <a:cxnSpLocks/>
              <a:stCxn id="400" idx="3"/>
            </p:cNvCxnSpPr>
            <p:nvPr userDrawn="1"/>
          </p:nvCxnSpPr>
          <p:spPr>
            <a:xfrm flipH="1">
              <a:off x="0" y="5702233"/>
              <a:ext cx="886168" cy="5647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11" name="Straight Connector 410">
              <a:extLst>
                <a:ext uri="{FF2B5EF4-FFF2-40B4-BE49-F238E27FC236}">
                  <a16:creationId xmlns:a16="http://schemas.microsoft.com/office/drawing/2014/main" id="{7B950646-9F93-4F73-9801-191066E643C3}"/>
                </a:ext>
              </a:extLst>
            </p:cNvPr>
            <p:cNvCxnSpPr>
              <a:cxnSpLocks/>
              <a:stCxn id="396" idx="6"/>
              <a:endCxn id="279" idx="1"/>
            </p:cNvCxnSpPr>
            <p:nvPr userDrawn="1"/>
          </p:nvCxnSpPr>
          <p:spPr>
            <a:xfrm flipV="1">
              <a:off x="2040852" y="2934851"/>
              <a:ext cx="1254476" cy="1535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12" name="Straight Connector 411">
              <a:extLst>
                <a:ext uri="{FF2B5EF4-FFF2-40B4-BE49-F238E27FC236}">
                  <a16:creationId xmlns:a16="http://schemas.microsoft.com/office/drawing/2014/main" id="{E0FE4ADE-08CB-409A-B7C5-3C0AA04B6698}"/>
                </a:ext>
              </a:extLst>
            </p:cNvPr>
            <p:cNvCxnSpPr>
              <a:cxnSpLocks/>
              <a:stCxn id="396" idx="5"/>
              <a:endCxn id="372" idx="0"/>
            </p:cNvCxnSpPr>
            <p:nvPr userDrawn="1"/>
          </p:nvCxnSpPr>
          <p:spPr>
            <a:xfrm>
              <a:off x="1995418" y="3059892"/>
              <a:ext cx="515698" cy="58950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13" name="Straight Connector 412">
              <a:extLst>
                <a:ext uri="{FF2B5EF4-FFF2-40B4-BE49-F238E27FC236}">
                  <a16:creationId xmlns:a16="http://schemas.microsoft.com/office/drawing/2014/main" id="{AADE9625-03BE-4779-97DF-E23F9DB47D77}"/>
                </a:ext>
              </a:extLst>
            </p:cNvPr>
            <p:cNvCxnSpPr>
              <a:cxnSpLocks/>
              <a:stCxn id="281" idx="0"/>
              <a:endCxn id="396" idx="0"/>
            </p:cNvCxnSpPr>
            <p:nvPr userDrawn="1"/>
          </p:nvCxnSpPr>
          <p:spPr>
            <a:xfrm>
              <a:off x="1505277" y="1937846"/>
              <a:ext cx="380454" cy="85723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14" name="Straight Connector 413">
              <a:extLst>
                <a:ext uri="{FF2B5EF4-FFF2-40B4-BE49-F238E27FC236}">
                  <a16:creationId xmlns:a16="http://schemas.microsoft.com/office/drawing/2014/main" id="{D286A631-CCFF-4507-907D-0DD436B90B60}"/>
                </a:ext>
              </a:extLst>
            </p:cNvPr>
            <p:cNvCxnSpPr>
              <a:cxnSpLocks/>
              <a:stCxn id="401" idx="5"/>
              <a:endCxn id="373" idx="7"/>
            </p:cNvCxnSpPr>
            <p:nvPr userDrawn="1"/>
          </p:nvCxnSpPr>
          <p:spPr>
            <a:xfrm>
              <a:off x="1153506" y="4696105"/>
              <a:ext cx="1042227" cy="36414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15" name="Straight Connector 414">
              <a:extLst>
                <a:ext uri="{FF2B5EF4-FFF2-40B4-BE49-F238E27FC236}">
                  <a16:creationId xmlns:a16="http://schemas.microsoft.com/office/drawing/2014/main" id="{AC6F06B5-7365-4709-9504-3B7BC024E347}"/>
                </a:ext>
              </a:extLst>
            </p:cNvPr>
            <p:cNvCxnSpPr>
              <a:cxnSpLocks/>
              <a:stCxn id="368" idx="7"/>
              <a:endCxn id="279" idx="7"/>
            </p:cNvCxnSpPr>
            <p:nvPr userDrawn="1"/>
          </p:nvCxnSpPr>
          <p:spPr>
            <a:xfrm flipH="1" flipV="1">
              <a:off x="3446634" y="2981907"/>
              <a:ext cx="1005609" cy="85776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16" name="Straight Connector 415">
              <a:extLst>
                <a:ext uri="{FF2B5EF4-FFF2-40B4-BE49-F238E27FC236}">
                  <a16:creationId xmlns:a16="http://schemas.microsoft.com/office/drawing/2014/main" id="{75786A9E-316F-4012-A125-F1F4D0533DCF}"/>
                </a:ext>
              </a:extLst>
            </p:cNvPr>
            <p:cNvCxnSpPr>
              <a:cxnSpLocks/>
              <a:stCxn id="297" idx="7"/>
              <a:endCxn id="404" idx="0"/>
            </p:cNvCxnSpPr>
            <p:nvPr userDrawn="1"/>
          </p:nvCxnSpPr>
          <p:spPr>
            <a:xfrm>
              <a:off x="5065787" y="2247314"/>
              <a:ext cx="4900" cy="62766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17" name="Straight Connector 416">
              <a:extLst>
                <a:ext uri="{FF2B5EF4-FFF2-40B4-BE49-F238E27FC236}">
                  <a16:creationId xmlns:a16="http://schemas.microsoft.com/office/drawing/2014/main" id="{71D0DA9B-47D4-4497-8052-846DDBFD844F}"/>
                </a:ext>
              </a:extLst>
            </p:cNvPr>
            <p:cNvCxnSpPr>
              <a:cxnSpLocks/>
              <a:stCxn id="371" idx="7"/>
              <a:endCxn id="286" idx="0"/>
            </p:cNvCxnSpPr>
            <p:nvPr userDrawn="1"/>
          </p:nvCxnSpPr>
          <p:spPr>
            <a:xfrm flipH="1" flipV="1">
              <a:off x="6285610" y="2383792"/>
              <a:ext cx="270102" cy="78461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18" name="Straight Connector 417">
              <a:extLst>
                <a:ext uri="{FF2B5EF4-FFF2-40B4-BE49-F238E27FC236}">
                  <a16:creationId xmlns:a16="http://schemas.microsoft.com/office/drawing/2014/main" id="{B05A7A40-84A4-4833-B0A6-DBC8A66C6EA5}"/>
                </a:ext>
              </a:extLst>
            </p:cNvPr>
            <p:cNvCxnSpPr>
              <a:cxnSpLocks/>
              <a:stCxn id="371" idx="6"/>
              <a:endCxn id="404" idx="5"/>
            </p:cNvCxnSpPr>
            <p:nvPr userDrawn="1"/>
          </p:nvCxnSpPr>
          <p:spPr>
            <a:xfrm flipH="1" flipV="1">
              <a:off x="5140075" y="3042498"/>
              <a:ext cx="1393759" cy="17872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19" name="Straight Connector 418">
              <a:extLst>
                <a:ext uri="{FF2B5EF4-FFF2-40B4-BE49-F238E27FC236}">
                  <a16:creationId xmlns:a16="http://schemas.microsoft.com/office/drawing/2014/main" id="{82394A9E-28D2-465A-8607-D81F9F87C35C}"/>
                </a:ext>
              </a:extLst>
            </p:cNvPr>
            <p:cNvCxnSpPr>
              <a:cxnSpLocks/>
              <a:stCxn id="287" idx="0"/>
              <a:endCxn id="371" idx="1"/>
            </p:cNvCxnSpPr>
            <p:nvPr userDrawn="1"/>
          </p:nvCxnSpPr>
          <p:spPr>
            <a:xfrm flipH="1">
              <a:off x="6661348" y="1834225"/>
              <a:ext cx="1076455" cy="133418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20" name="Straight Connector 419">
              <a:extLst>
                <a:ext uri="{FF2B5EF4-FFF2-40B4-BE49-F238E27FC236}">
                  <a16:creationId xmlns:a16="http://schemas.microsoft.com/office/drawing/2014/main" id="{4A5A7BAB-8CF4-47EC-AFB4-413954452E75}"/>
                </a:ext>
              </a:extLst>
            </p:cNvPr>
            <p:cNvCxnSpPr>
              <a:cxnSpLocks/>
              <a:stCxn id="427" idx="0"/>
              <a:endCxn id="426" idx="4"/>
            </p:cNvCxnSpPr>
            <p:nvPr userDrawn="1"/>
          </p:nvCxnSpPr>
          <p:spPr>
            <a:xfrm>
              <a:off x="9621563" y="3044363"/>
              <a:ext cx="760622" cy="3161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21" name="Straight Connector 420">
              <a:extLst>
                <a:ext uri="{FF2B5EF4-FFF2-40B4-BE49-F238E27FC236}">
                  <a16:creationId xmlns:a16="http://schemas.microsoft.com/office/drawing/2014/main" id="{83FE8D99-5BCF-437C-B9D6-FF1DF3EBEC5F}"/>
                </a:ext>
              </a:extLst>
            </p:cNvPr>
            <p:cNvCxnSpPr>
              <a:cxnSpLocks/>
              <a:stCxn id="295" idx="0"/>
              <a:endCxn id="426" idx="5"/>
            </p:cNvCxnSpPr>
            <p:nvPr userDrawn="1"/>
          </p:nvCxnSpPr>
          <p:spPr>
            <a:xfrm>
              <a:off x="10349083" y="2680523"/>
              <a:ext cx="90128" cy="61593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22" name="Straight Connector 421">
              <a:extLst>
                <a:ext uri="{FF2B5EF4-FFF2-40B4-BE49-F238E27FC236}">
                  <a16:creationId xmlns:a16="http://schemas.microsoft.com/office/drawing/2014/main" id="{1AC3CE58-ED52-42C4-A8DD-68C5BE4091F4}"/>
                </a:ext>
              </a:extLst>
            </p:cNvPr>
            <p:cNvCxnSpPr>
              <a:cxnSpLocks/>
              <a:stCxn id="294" idx="0"/>
              <a:endCxn id="427" idx="6"/>
            </p:cNvCxnSpPr>
            <p:nvPr userDrawn="1"/>
          </p:nvCxnSpPr>
          <p:spPr>
            <a:xfrm>
              <a:off x="9306676" y="1739765"/>
              <a:ext cx="245878" cy="116196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23" name="Straight Connector 422">
              <a:extLst>
                <a:ext uri="{FF2B5EF4-FFF2-40B4-BE49-F238E27FC236}">
                  <a16:creationId xmlns:a16="http://schemas.microsoft.com/office/drawing/2014/main" id="{953DE94E-36D7-477D-872A-3D0D03E70AAF}"/>
                </a:ext>
              </a:extLst>
            </p:cNvPr>
            <p:cNvCxnSpPr>
              <a:cxnSpLocks/>
              <a:stCxn id="371" idx="1"/>
              <a:endCxn id="428" idx="5"/>
            </p:cNvCxnSpPr>
            <p:nvPr userDrawn="1"/>
          </p:nvCxnSpPr>
          <p:spPr>
            <a:xfrm>
              <a:off x="6661348" y="3168408"/>
              <a:ext cx="1391015" cy="1902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24" name="Straight Connector 423">
              <a:extLst>
                <a:ext uri="{FF2B5EF4-FFF2-40B4-BE49-F238E27FC236}">
                  <a16:creationId xmlns:a16="http://schemas.microsoft.com/office/drawing/2014/main" id="{AD2C91B2-6F94-4004-8417-DB426FC29673}"/>
                </a:ext>
              </a:extLst>
            </p:cNvPr>
            <p:cNvCxnSpPr>
              <a:cxnSpLocks/>
              <a:stCxn id="287" idx="0"/>
              <a:endCxn id="428" idx="5"/>
            </p:cNvCxnSpPr>
            <p:nvPr userDrawn="1"/>
          </p:nvCxnSpPr>
          <p:spPr>
            <a:xfrm>
              <a:off x="7737803" y="1834225"/>
              <a:ext cx="314560" cy="13532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25" name="Straight Connector 424">
              <a:extLst>
                <a:ext uri="{FF2B5EF4-FFF2-40B4-BE49-F238E27FC236}">
                  <a16:creationId xmlns:a16="http://schemas.microsoft.com/office/drawing/2014/main" id="{C8050FDA-32DD-4AF0-BB11-5B8129C4BDA5}"/>
                </a:ext>
              </a:extLst>
            </p:cNvPr>
            <p:cNvCxnSpPr>
              <a:cxnSpLocks/>
              <a:stCxn id="428" idx="7"/>
              <a:endCxn id="427" idx="4"/>
            </p:cNvCxnSpPr>
            <p:nvPr userDrawn="1"/>
          </p:nvCxnSpPr>
          <p:spPr>
            <a:xfrm flipV="1">
              <a:off x="8152134" y="2970735"/>
              <a:ext cx="1257783" cy="25141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426" name="Oval 425">
              <a:extLst>
                <a:ext uri="{FF2B5EF4-FFF2-40B4-BE49-F238E27FC236}">
                  <a16:creationId xmlns:a16="http://schemas.microsoft.com/office/drawing/2014/main" id="{66581318-BA3B-44C0-94F8-E43172A6EA03}"/>
                </a:ext>
              </a:extLst>
            </p:cNvPr>
            <p:cNvSpPr/>
            <p:nvPr userDrawn="1"/>
          </p:nvSpPr>
          <p:spPr>
            <a:xfrm rot="17350916" flipV="1">
              <a:off x="10375964" y="3285269"/>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7" name="Oval 426">
              <a:extLst>
                <a:ext uri="{FF2B5EF4-FFF2-40B4-BE49-F238E27FC236}">
                  <a16:creationId xmlns:a16="http://schemas.microsoft.com/office/drawing/2014/main" id="{0CBBA3F5-760F-4E15-A6AE-386B8A36AF22}"/>
                </a:ext>
              </a:extLst>
            </p:cNvPr>
            <p:cNvSpPr/>
            <p:nvPr userDrawn="1"/>
          </p:nvSpPr>
          <p:spPr>
            <a:xfrm rot="17350916" flipV="1">
              <a:off x="9403696" y="2895505"/>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8" name="Oval 427">
              <a:extLst>
                <a:ext uri="{FF2B5EF4-FFF2-40B4-BE49-F238E27FC236}">
                  <a16:creationId xmlns:a16="http://schemas.microsoft.com/office/drawing/2014/main" id="{A0C321F2-1BEB-4EA8-AEA4-64BF9BD4F220}"/>
                </a:ext>
              </a:extLst>
            </p:cNvPr>
            <p:cNvSpPr>
              <a:spLocks noChangeAspect="1"/>
            </p:cNvSpPr>
            <p:nvPr userDrawn="1"/>
          </p:nvSpPr>
          <p:spPr>
            <a:xfrm rot="17350916" flipV="1">
              <a:off x="8010198" y="317998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29" name="Straight Connector 428">
              <a:extLst>
                <a:ext uri="{FF2B5EF4-FFF2-40B4-BE49-F238E27FC236}">
                  <a16:creationId xmlns:a16="http://schemas.microsoft.com/office/drawing/2014/main" id="{F7FAA5CA-27EA-4652-89CC-517C73FE9F2E}"/>
                </a:ext>
              </a:extLst>
            </p:cNvPr>
            <p:cNvCxnSpPr>
              <a:cxnSpLocks/>
              <a:stCxn id="292" idx="0"/>
              <a:endCxn id="426" idx="7"/>
            </p:cNvCxnSpPr>
            <p:nvPr userDrawn="1"/>
          </p:nvCxnSpPr>
          <p:spPr>
            <a:xfrm flipH="1">
              <a:off x="10588868" y="2983008"/>
              <a:ext cx="1256853" cy="36550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30" name="Straight Connector 429">
              <a:extLst>
                <a:ext uri="{FF2B5EF4-FFF2-40B4-BE49-F238E27FC236}">
                  <a16:creationId xmlns:a16="http://schemas.microsoft.com/office/drawing/2014/main" id="{C500C6D4-0F38-4F5E-A2AE-21E20CE66DB1}"/>
                </a:ext>
              </a:extLst>
            </p:cNvPr>
            <p:cNvCxnSpPr>
              <a:cxnSpLocks/>
              <a:endCxn id="292" idx="7"/>
            </p:cNvCxnSpPr>
            <p:nvPr userDrawn="1"/>
          </p:nvCxnSpPr>
          <p:spPr>
            <a:xfrm flipH="1" flipV="1">
              <a:off x="11930123" y="2967834"/>
              <a:ext cx="291194" cy="28684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823200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Taam slide layout">
    <p:bg>
      <p:bgPr>
        <a:gradFill>
          <a:gsLst>
            <a:gs pos="0">
              <a:schemeClr val="accent1"/>
            </a:gs>
            <a:gs pos="27000">
              <a:schemeClr val="accent1">
                <a:lumMod val="70000"/>
                <a:lumOff val="30000"/>
              </a:schemeClr>
            </a:gs>
            <a:gs pos="50000">
              <a:schemeClr val="accent1">
                <a:lumMod val="60000"/>
                <a:lumOff val="40000"/>
              </a:schemeClr>
            </a:gs>
            <a:gs pos="73000">
              <a:schemeClr val="accent1">
                <a:lumMod val="70000"/>
                <a:lumOff val="30000"/>
              </a:schemeClr>
            </a:gs>
            <a:gs pos="100000">
              <a:schemeClr val="accent1"/>
            </a:gs>
          </a:gsLst>
          <a:lin ang="16200000" scaled="1"/>
        </a:gradFill>
        <a:effectLst/>
      </p:bgPr>
    </p:bg>
    <p:spTree>
      <p:nvGrpSpPr>
        <p:cNvPr id="1" name=""/>
        <p:cNvGrpSpPr/>
        <p:nvPr/>
      </p:nvGrpSpPr>
      <p:grpSpPr>
        <a:xfrm>
          <a:off x="0" y="0"/>
          <a:ext cx="0" cy="0"/>
          <a:chOff x="0" y="0"/>
          <a:chExt cx="0" cy="0"/>
        </a:xfrm>
      </p:grpSpPr>
      <p:sp>
        <p:nvSpPr>
          <p:cNvPr id="222" name="Rectangle 4">
            <a:extLst>
              <a:ext uri="{FF2B5EF4-FFF2-40B4-BE49-F238E27FC236}">
                <a16:creationId xmlns:a16="http://schemas.microsoft.com/office/drawing/2014/main" id="{A62A4E05-D5EC-4D7B-ABD9-783098202487}"/>
              </a:ext>
            </a:extLst>
          </p:cNvPr>
          <p:cNvSpPr/>
          <p:nvPr userDrawn="1"/>
        </p:nvSpPr>
        <p:spPr>
          <a:xfrm flipV="1">
            <a:off x="0" y="-7184"/>
            <a:ext cx="12192000" cy="2848891"/>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800"/>
          </a:p>
        </p:txBody>
      </p:sp>
      <p:sp>
        <p:nvSpPr>
          <p:cNvPr id="227" name="Block Arc 1">
            <a:extLst>
              <a:ext uri="{FF2B5EF4-FFF2-40B4-BE49-F238E27FC236}">
                <a16:creationId xmlns:a16="http://schemas.microsoft.com/office/drawing/2014/main" id="{E9A8D7B4-3433-4BFA-9525-FD17C4D2B7B7}"/>
              </a:ext>
            </a:extLst>
          </p:cNvPr>
          <p:cNvSpPr/>
          <p:nvPr userDrawn="1"/>
        </p:nvSpPr>
        <p:spPr>
          <a:xfrm>
            <a:off x="3582255" y="1676990"/>
            <a:ext cx="2340000" cy="2340000"/>
          </a:xfrm>
          <a:prstGeom prst="blockArc">
            <a:avLst>
              <a:gd name="adj1" fmla="val 10800000"/>
              <a:gd name="adj2" fmla="val 28362"/>
              <a:gd name="adj3" fmla="val 5618"/>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solidFill>
                <a:schemeClr val="tx1"/>
              </a:solidFill>
              <a:latin typeface="+mn-lt"/>
            </a:endParaRPr>
          </a:p>
        </p:txBody>
      </p:sp>
      <p:sp>
        <p:nvSpPr>
          <p:cNvPr id="229" name="Block Arc 13">
            <a:extLst>
              <a:ext uri="{FF2B5EF4-FFF2-40B4-BE49-F238E27FC236}">
                <a16:creationId xmlns:a16="http://schemas.microsoft.com/office/drawing/2014/main" id="{1D21E8CD-0062-46B8-B48F-BCBBA362EC1D}"/>
              </a:ext>
            </a:extLst>
          </p:cNvPr>
          <p:cNvSpPr/>
          <p:nvPr userDrawn="1"/>
        </p:nvSpPr>
        <p:spPr>
          <a:xfrm>
            <a:off x="6271299" y="1676990"/>
            <a:ext cx="2340000" cy="2340000"/>
          </a:xfrm>
          <a:prstGeom prst="blockArc">
            <a:avLst>
              <a:gd name="adj1" fmla="val 10800000"/>
              <a:gd name="adj2" fmla="val 21570952"/>
              <a:gd name="adj3" fmla="val 5246"/>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solidFill>
                <a:schemeClr val="tx1"/>
              </a:solidFill>
              <a:latin typeface="+mn-lt"/>
            </a:endParaRPr>
          </a:p>
        </p:txBody>
      </p:sp>
      <p:sp>
        <p:nvSpPr>
          <p:cNvPr id="230" name="Block Arc 15">
            <a:extLst>
              <a:ext uri="{FF2B5EF4-FFF2-40B4-BE49-F238E27FC236}">
                <a16:creationId xmlns:a16="http://schemas.microsoft.com/office/drawing/2014/main" id="{5E72CE5D-50AB-4E79-B094-8452C1CB1BC5}"/>
              </a:ext>
            </a:extLst>
          </p:cNvPr>
          <p:cNvSpPr/>
          <p:nvPr userDrawn="1"/>
        </p:nvSpPr>
        <p:spPr>
          <a:xfrm>
            <a:off x="8960343" y="1676990"/>
            <a:ext cx="2340000" cy="2340000"/>
          </a:xfrm>
          <a:prstGeom prst="blockArc">
            <a:avLst>
              <a:gd name="adj1" fmla="val 10800000"/>
              <a:gd name="adj2" fmla="val 21570209"/>
              <a:gd name="adj3" fmla="val 6362"/>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solidFill>
                <a:schemeClr val="tx1"/>
              </a:solidFill>
              <a:latin typeface="+mn-lt"/>
            </a:endParaRPr>
          </a:p>
        </p:txBody>
      </p:sp>
      <p:sp>
        <p:nvSpPr>
          <p:cNvPr id="228" name="Block Arc 12">
            <a:extLst>
              <a:ext uri="{FF2B5EF4-FFF2-40B4-BE49-F238E27FC236}">
                <a16:creationId xmlns:a16="http://schemas.microsoft.com/office/drawing/2014/main" id="{2E091664-DD03-46FE-8304-18866EBB8D12}"/>
              </a:ext>
            </a:extLst>
          </p:cNvPr>
          <p:cNvSpPr/>
          <p:nvPr userDrawn="1"/>
        </p:nvSpPr>
        <p:spPr>
          <a:xfrm>
            <a:off x="893211" y="1676990"/>
            <a:ext cx="2340000" cy="2340000"/>
          </a:xfrm>
          <a:prstGeom prst="blockArc">
            <a:avLst>
              <a:gd name="adj1" fmla="val 10800000"/>
              <a:gd name="adj2" fmla="val 21599540"/>
              <a:gd name="adj3" fmla="val 5247"/>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solidFill>
                <a:schemeClr val="tx1"/>
              </a:solidFill>
              <a:latin typeface="+mn-lt"/>
            </a:endParaRPr>
          </a:p>
        </p:txBody>
      </p:sp>
      <p:grpSp>
        <p:nvGrpSpPr>
          <p:cNvPr id="4" name="Group 3">
            <a:extLst>
              <a:ext uri="{FF2B5EF4-FFF2-40B4-BE49-F238E27FC236}">
                <a16:creationId xmlns:a16="http://schemas.microsoft.com/office/drawing/2014/main" id="{B76B9D93-713A-40ED-94C2-DA91F74E3A74}"/>
              </a:ext>
            </a:extLst>
          </p:cNvPr>
          <p:cNvGrpSpPr/>
          <p:nvPr userDrawn="1"/>
        </p:nvGrpSpPr>
        <p:grpSpPr>
          <a:xfrm>
            <a:off x="-98982" y="-104349"/>
            <a:ext cx="12408253" cy="7045442"/>
            <a:chOff x="-98982" y="-104349"/>
            <a:chExt cx="12408253" cy="7045442"/>
          </a:xfrm>
          <a:solidFill>
            <a:schemeClr val="bg1">
              <a:alpha val="10000"/>
            </a:schemeClr>
          </a:solidFill>
        </p:grpSpPr>
        <p:cxnSp>
          <p:nvCxnSpPr>
            <p:cNvPr id="5" name="Straight Connector 4">
              <a:extLst>
                <a:ext uri="{FF2B5EF4-FFF2-40B4-BE49-F238E27FC236}">
                  <a16:creationId xmlns:a16="http://schemas.microsoft.com/office/drawing/2014/main" id="{13574BBA-5A6F-462E-84AF-A8DF244C614D}"/>
                </a:ext>
              </a:extLst>
            </p:cNvPr>
            <p:cNvCxnSpPr>
              <a:cxnSpLocks/>
              <a:stCxn id="68" idx="7"/>
              <a:endCxn id="66" idx="2"/>
            </p:cNvCxnSpPr>
            <p:nvPr userDrawn="1"/>
          </p:nvCxnSpPr>
          <p:spPr>
            <a:xfrm>
              <a:off x="1584504" y="1905029"/>
              <a:ext cx="1703016" cy="94442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5D9955CD-7999-439E-B931-6DC0A2B2B81A}"/>
                </a:ext>
              </a:extLst>
            </p:cNvPr>
            <p:cNvCxnSpPr>
              <a:cxnSpLocks/>
              <a:stCxn id="66" idx="4"/>
              <a:endCxn id="85" idx="1"/>
            </p:cNvCxnSpPr>
            <p:nvPr userDrawn="1"/>
          </p:nvCxnSpPr>
          <p:spPr>
            <a:xfrm flipV="1">
              <a:off x="3427782" y="2205662"/>
              <a:ext cx="482924" cy="57007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1DBEE600-DA29-4A28-B66C-AD1D4D274F59}"/>
                </a:ext>
              </a:extLst>
            </p:cNvPr>
            <p:cNvCxnSpPr>
              <a:cxnSpLocks/>
              <a:stCxn id="71" idx="2"/>
              <a:endCxn id="83" idx="6"/>
            </p:cNvCxnSpPr>
            <p:nvPr userDrawn="1"/>
          </p:nvCxnSpPr>
          <p:spPr>
            <a:xfrm flipH="1">
              <a:off x="4004116" y="998896"/>
              <a:ext cx="1032867" cy="4144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EF3060E4-9EF5-4D4B-82F6-C73611F4A04F}"/>
                </a:ext>
              </a:extLst>
            </p:cNvPr>
            <p:cNvCxnSpPr>
              <a:cxnSpLocks/>
              <a:stCxn id="85" idx="5"/>
              <a:endCxn id="71" idx="1"/>
            </p:cNvCxnSpPr>
            <p:nvPr userDrawn="1"/>
          </p:nvCxnSpPr>
          <p:spPr>
            <a:xfrm flipV="1">
              <a:off x="4016342" y="1082390"/>
              <a:ext cx="1055225" cy="10176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EBE8DD59-DC59-4F25-A7B1-3D1AA5364A64}"/>
                </a:ext>
              </a:extLst>
            </p:cNvPr>
            <p:cNvCxnSpPr>
              <a:cxnSpLocks/>
              <a:stCxn id="66" idx="5"/>
              <a:endCxn id="84" idx="1"/>
            </p:cNvCxnSpPr>
            <p:nvPr userDrawn="1"/>
          </p:nvCxnSpPr>
          <p:spPr>
            <a:xfrm flipV="1">
              <a:off x="3493690" y="2247314"/>
              <a:ext cx="1466461" cy="58328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F35E4062-0ED4-42EC-B6E1-2B9E4C299057}"/>
                </a:ext>
              </a:extLst>
            </p:cNvPr>
            <p:cNvCxnSpPr>
              <a:cxnSpLocks/>
              <a:stCxn id="71" idx="0"/>
              <a:endCxn id="84" idx="4"/>
            </p:cNvCxnSpPr>
            <p:nvPr userDrawn="1"/>
          </p:nvCxnSpPr>
          <p:spPr>
            <a:xfrm flipH="1">
              <a:off x="5012969" y="1116974"/>
              <a:ext cx="142092" cy="100282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E7894C4-AB88-4C4F-8B46-077785446A4B}"/>
                </a:ext>
              </a:extLst>
            </p:cNvPr>
            <p:cNvCxnSpPr>
              <a:cxnSpLocks/>
              <a:stCxn id="85" idx="3"/>
              <a:endCxn id="83" idx="0"/>
            </p:cNvCxnSpPr>
            <p:nvPr userDrawn="1"/>
          </p:nvCxnSpPr>
          <p:spPr>
            <a:xfrm flipH="1" flipV="1">
              <a:off x="3892072" y="1525433"/>
              <a:ext cx="18633" cy="5745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37020EC-C83B-4EBA-B805-05EEE55C5CFD}"/>
                </a:ext>
              </a:extLst>
            </p:cNvPr>
            <p:cNvCxnSpPr>
              <a:cxnSpLocks/>
              <a:stCxn id="191" idx="7"/>
              <a:endCxn id="73" idx="1"/>
            </p:cNvCxnSpPr>
            <p:nvPr userDrawn="1"/>
          </p:nvCxnSpPr>
          <p:spPr>
            <a:xfrm flipV="1">
              <a:off x="5140075" y="2350975"/>
              <a:ext cx="1066308" cy="5527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67E5422B-4F4E-4EF3-BF30-09F502B270D9}"/>
                </a:ext>
              </a:extLst>
            </p:cNvPr>
            <p:cNvCxnSpPr>
              <a:cxnSpLocks/>
              <a:stCxn id="71" idx="7"/>
              <a:endCxn id="73" idx="3"/>
            </p:cNvCxnSpPr>
            <p:nvPr userDrawn="1"/>
          </p:nvCxnSpPr>
          <p:spPr>
            <a:xfrm>
              <a:off x="5238555" y="1082390"/>
              <a:ext cx="967828" cy="111013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035FCD9-2CBD-49BC-9D2D-2EDB1CC52A90}"/>
                </a:ext>
              </a:extLst>
            </p:cNvPr>
            <p:cNvCxnSpPr>
              <a:cxnSpLocks/>
              <a:stCxn id="70" idx="3"/>
            </p:cNvCxnSpPr>
            <p:nvPr userDrawn="1"/>
          </p:nvCxnSpPr>
          <p:spPr>
            <a:xfrm flipH="1" flipV="1">
              <a:off x="3211650" y="18443"/>
              <a:ext cx="498790" cy="58289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38713C5B-01C6-49EE-93D1-16BC8D9FC54D}"/>
                </a:ext>
              </a:extLst>
            </p:cNvPr>
            <p:cNvCxnSpPr>
              <a:cxnSpLocks/>
              <a:stCxn id="85" idx="6"/>
              <a:endCxn id="84" idx="2"/>
            </p:cNvCxnSpPr>
            <p:nvPr userDrawn="1"/>
          </p:nvCxnSpPr>
          <p:spPr>
            <a:xfrm>
              <a:off x="4038220" y="2152844"/>
              <a:ext cx="900054" cy="4165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A55FB29-6C54-4F71-8EF8-7A7410EB19C0}"/>
                </a:ext>
              </a:extLst>
            </p:cNvPr>
            <p:cNvCxnSpPr>
              <a:cxnSpLocks/>
              <a:stCxn id="70" idx="0"/>
              <a:endCxn id="83" idx="4"/>
            </p:cNvCxnSpPr>
            <p:nvPr userDrawn="1"/>
          </p:nvCxnSpPr>
          <p:spPr>
            <a:xfrm>
              <a:off x="3789668" y="792604"/>
              <a:ext cx="102405" cy="50874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ACBECF4-2792-4CFF-9B3B-9716A9662325}"/>
                </a:ext>
              </a:extLst>
            </p:cNvPr>
            <p:cNvCxnSpPr>
              <a:cxnSpLocks/>
              <a:stCxn id="84" idx="6"/>
              <a:endCxn id="73" idx="2"/>
            </p:cNvCxnSpPr>
            <p:nvPr userDrawn="1"/>
          </p:nvCxnSpPr>
          <p:spPr>
            <a:xfrm>
              <a:off x="5087665" y="2194496"/>
              <a:ext cx="1085901" cy="7725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D1BC205A-F7BB-4D27-9073-2A4A32BBFB50}"/>
                </a:ext>
              </a:extLst>
            </p:cNvPr>
            <p:cNvCxnSpPr>
              <a:cxnSpLocks/>
              <a:stCxn id="72" idx="0"/>
              <a:endCxn id="73" idx="4"/>
            </p:cNvCxnSpPr>
            <p:nvPr userDrawn="1"/>
          </p:nvCxnSpPr>
          <p:spPr>
            <a:xfrm>
              <a:off x="6243041" y="1291086"/>
              <a:ext cx="42569" cy="86861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700651C2-9CC5-49E7-B573-F8483E188ABF}"/>
                </a:ext>
              </a:extLst>
            </p:cNvPr>
            <p:cNvCxnSpPr>
              <a:cxnSpLocks/>
              <a:stCxn id="75" idx="1"/>
              <a:endCxn id="73" idx="5"/>
            </p:cNvCxnSpPr>
            <p:nvPr userDrawn="1"/>
          </p:nvCxnSpPr>
          <p:spPr>
            <a:xfrm flipH="1">
              <a:off x="6364837" y="570689"/>
              <a:ext cx="1332558" cy="162183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A94B7C26-C6F8-4579-ADB3-57064DC524E4}"/>
                </a:ext>
              </a:extLst>
            </p:cNvPr>
            <p:cNvCxnSpPr>
              <a:cxnSpLocks/>
              <a:stCxn id="75" idx="0"/>
              <a:endCxn id="74" idx="4"/>
            </p:cNvCxnSpPr>
            <p:nvPr userDrawn="1"/>
          </p:nvCxnSpPr>
          <p:spPr>
            <a:xfrm flipH="1">
              <a:off x="7737803" y="592567"/>
              <a:ext cx="12410" cy="10175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185A2ECA-6465-49DD-9CA4-2307CEA42AA5}"/>
                </a:ext>
              </a:extLst>
            </p:cNvPr>
            <p:cNvCxnSpPr>
              <a:cxnSpLocks/>
              <a:stCxn id="74" idx="2"/>
              <a:endCxn id="73" idx="6"/>
            </p:cNvCxnSpPr>
            <p:nvPr userDrawn="1"/>
          </p:nvCxnSpPr>
          <p:spPr>
            <a:xfrm flipH="1">
              <a:off x="6397654" y="1722181"/>
              <a:ext cx="1228105" cy="54956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4132A994-F3AE-40FB-BC10-6AC29DB2C531}"/>
                </a:ext>
              </a:extLst>
            </p:cNvPr>
            <p:cNvCxnSpPr>
              <a:cxnSpLocks/>
              <a:stCxn id="74" idx="7"/>
              <a:endCxn id="214" idx="5"/>
            </p:cNvCxnSpPr>
            <p:nvPr userDrawn="1"/>
          </p:nvCxnSpPr>
          <p:spPr>
            <a:xfrm>
              <a:off x="7817030" y="1801408"/>
              <a:ext cx="1649913" cy="110528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F4CFD37F-36BC-4F32-9C7C-A2376C8AA42F}"/>
                </a:ext>
              </a:extLst>
            </p:cNvPr>
            <p:cNvCxnSpPr>
              <a:cxnSpLocks/>
              <a:stCxn id="74" idx="6"/>
              <a:endCxn id="81" idx="2"/>
            </p:cNvCxnSpPr>
            <p:nvPr userDrawn="1"/>
          </p:nvCxnSpPr>
          <p:spPr>
            <a:xfrm flipV="1">
              <a:off x="7849847" y="1627721"/>
              <a:ext cx="1344785" cy="9445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5973D917-5D0C-4426-8EEB-C5BAD8CCEE9F}"/>
                </a:ext>
              </a:extLst>
            </p:cNvPr>
            <p:cNvCxnSpPr>
              <a:cxnSpLocks/>
              <a:stCxn id="81" idx="7"/>
              <a:endCxn id="82" idx="3"/>
            </p:cNvCxnSpPr>
            <p:nvPr userDrawn="1"/>
          </p:nvCxnSpPr>
          <p:spPr>
            <a:xfrm>
              <a:off x="9385903" y="1706948"/>
              <a:ext cx="910362" cy="84606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6AA0E6EB-88F3-4B1F-8863-E21BF94BD882}"/>
                </a:ext>
              </a:extLst>
            </p:cNvPr>
            <p:cNvCxnSpPr>
              <a:cxnSpLocks/>
              <a:stCxn id="67" idx="0"/>
              <a:endCxn id="66" idx="3"/>
            </p:cNvCxnSpPr>
            <p:nvPr userDrawn="1"/>
          </p:nvCxnSpPr>
          <p:spPr>
            <a:xfrm>
              <a:off x="2865686" y="1745404"/>
              <a:ext cx="476698" cy="103814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71624A79-CD9C-4A7D-9F15-B4A82D3B1AF7}"/>
                </a:ext>
              </a:extLst>
            </p:cNvPr>
            <p:cNvCxnSpPr>
              <a:cxnSpLocks/>
              <a:stCxn id="83" idx="2"/>
              <a:endCxn id="67" idx="6"/>
            </p:cNvCxnSpPr>
            <p:nvPr userDrawn="1"/>
          </p:nvCxnSpPr>
          <p:spPr>
            <a:xfrm flipH="1">
              <a:off x="2983764" y="1413389"/>
              <a:ext cx="796264" cy="21393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9F8C9FAF-9F51-4A35-BABD-BE3D30FB6548}"/>
                </a:ext>
              </a:extLst>
            </p:cNvPr>
            <p:cNvCxnSpPr>
              <a:cxnSpLocks/>
              <a:stCxn id="70" idx="1"/>
              <a:endCxn id="67" idx="5"/>
            </p:cNvCxnSpPr>
            <p:nvPr userDrawn="1"/>
          </p:nvCxnSpPr>
          <p:spPr>
            <a:xfrm flipH="1">
              <a:off x="2949180" y="759787"/>
              <a:ext cx="761261" cy="78404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5F6834BC-6EA9-41D2-BD81-5E1318046679}"/>
                </a:ext>
              </a:extLst>
            </p:cNvPr>
            <p:cNvCxnSpPr>
              <a:cxnSpLocks/>
              <a:stCxn id="69" idx="7"/>
              <a:endCxn id="67" idx="3"/>
            </p:cNvCxnSpPr>
            <p:nvPr userDrawn="1"/>
          </p:nvCxnSpPr>
          <p:spPr>
            <a:xfrm>
              <a:off x="2026273" y="811101"/>
              <a:ext cx="755920" cy="73273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D2333035-BBE0-41C0-B841-EE4679A93618}"/>
                </a:ext>
              </a:extLst>
            </p:cNvPr>
            <p:cNvCxnSpPr>
              <a:cxnSpLocks/>
              <a:stCxn id="68" idx="6"/>
              <a:endCxn id="67" idx="2"/>
            </p:cNvCxnSpPr>
            <p:nvPr userDrawn="1"/>
          </p:nvCxnSpPr>
          <p:spPr>
            <a:xfrm flipV="1">
              <a:off x="1617321" y="1627326"/>
              <a:ext cx="1130287" cy="19847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7E9A0FBC-7CFF-4AFA-ADC2-70A883BBAB52}"/>
                </a:ext>
              </a:extLst>
            </p:cNvPr>
            <p:cNvCxnSpPr>
              <a:cxnSpLocks/>
              <a:stCxn id="88" idx="7"/>
              <a:endCxn id="68" idx="3"/>
            </p:cNvCxnSpPr>
            <p:nvPr userDrawn="1"/>
          </p:nvCxnSpPr>
          <p:spPr>
            <a:xfrm>
              <a:off x="562732" y="991183"/>
              <a:ext cx="863318" cy="75539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DA4B84F3-447D-4B3E-AEEF-81177D4289CC}"/>
                </a:ext>
              </a:extLst>
            </p:cNvPr>
            <p:cNvCxnSpPr>
              <a:cxnSpLocks/>
              <a:stCxn id="88" idx="6"/>
              <a:endCxn id="69" idx="2"/>
            </p:cNvCxnSpPr>
            <p:nvPr userDrawn="1"/>
          </p:nvCxnSpPr>
          <p:spPr>
            <a:xfrm flipV="1">
              <a:off x="584609" y="758283"/>
              <a:ext cx="1314149" cy="18008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C618F212-7F6A-41E4-8AF8-7BFDA2D561E0}"/>
                </a:ext>
              </a:extLst>
            </p:cNvPr>
            <p:cNvCxnSpPr>
              <a:cxnSpLocks/>
              <a:stCxn id="88" idx="5"/>
            </p:cNvCxnSpPr>
            <p:nvPr userDrawn="1"/>
          </p:nvCxnSpPr>
          <p:spPr>
            <a:xfrm flipV="1">
              <a:off x="562732" y="7695"/>
              <a:ext cx="830501" cy="87785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EE98D6B3-4767-4E65-80F5-5805E7D0D088}"/>
                </a:ext>
              </a:extLst>
            </p:cNvPr>
            <p:cNvCxnSpPr>
              <a:cxnSpLocks/>
              <a:stCxn id="69" idx="4"/>
            </p:cNvCxnSpPr>
            <p:nvPr userDrawn="1"/>
          </p:nvCxnSpPr>
          <p:spPr>
            <a:xfrm flipH="1" flipV="1">
              <a:off x="1913190" y="8940"/>
              <a:ext cx="60264" cy="6746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DB54EE6A-8715-4615-8EE4-C3F183ECB7F6}"/>
                </a:ext>
              </a:extLst>
            </p:cNvPr>
            <p:cNvCxnSpPr>
              <a:cxnSpLocks/>
              <a:stCxn id="69" idx="5"/>
            </p:cNvCxnSpPr>
            <p:nvPr userDrawn="1"/>
          </p:nvCxnSpPr>
          <p:spPr>
            <a:xfrm flipV="1">
              <a:off x="2026273" y="21571"/>
              <a:ext cx="969507" cy="6838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AD47ACAD-79CA-4181-A603-B3F3A3C56972}"/>
                </a:ext>
              </a:extLst>
            </p:cNvPr>
            <p:cNvCxnSpPr>
              <a:cxnSpLocks/>
              <a:stCxn id="70" idx="5"/>
            </p:cNvCxnSpPr>
            <p:nvPr userDrawn="1"/>
          </p:nvCxnSpPr>
          <p:spPr>
            <a:xfrm flipV="1">
              <a:off x="3868895" y="-11241"/>
              <a:ext cx="430441" cy="61257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E4D21E65-A33D-4B82-8F6D-5E57631945F5}"/>
                </a:ext>
              </a:extLst>
            </p:cNvPr>
            <p:cNvCxnSpPr>
              <a:cxnSpLocks/>
              <a:stCxn id="69" idx="6"/>
              <a:endCxn id="70" idx="2"/>
            </p:cNvCxnSpPr>
            <p:nvPr userDrawn="1"/>
          </p:nvCxnSpPr>
          <p:spPr>
            <a:xfrm flipV="1">
              <a:off x="2048150" y="680560"/>
              <a:ext cx="1629474" cy="7772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B05BBB2A-AADA-4A12-AFEF-C304AEBA3955}"/>
                </a:ext>
              </a:extLst>
            </p:cNvPr>
            <p:cNvCxnSpPr>
              <a:cxnSpLocks/>
              <a:stCxn id="70" idx="6"/>
              <a:endCxn id="71" idx="3"/>
            </p:cNvCxnSpPr>
            <p:nvPr userDrawn="1"/>
          </p:nvCxnSpPr>
          <p:spPr>
            <a:xfrm>
              <a:off x="3901712" y="680560"/>
              <a:ext cx="1169856" cy="23484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B1BE11C2-43D1-48CE-B701-2B22922EC4B2}"/>
                </a:ext>
              </a:extLst>
            </p:cNvPr>
            <p:cNvCxnSpPr>
              <a:cxnSpLocks/>
              <a:stCxn id="72" idx="2"/>
              <a:endCxn id="71" idx="6"/>
            </p:cNvCxnSpPr>
            <p:nvPr userDrawn="1"/>
          </p:nvCxnSpPr>
          <p:spPr>
            <a:xfrm flipH="1" flipV="1">
              <a:off x="5273139" y="998896"/>
              <a:ext cx="895205" cy="2174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8F500EBD-A961-40B0-A633-D663B266CDD9}"/>
                </a:ext>
              </a:extLst>
            </p:cNvPr>
            <p:cNvCxnSpPr>
              <a:cxnSpLocks/>
              <a:stCxn id="93" idx="0"/>
              <a:endCxn id="71" idx="5"/>
            </p:cNvCxnSpPr>
            <p:nvPr userDrawn="1"/>
          </p:nvCxnSpPr>
          <p:spPr>
            <a:xfrm flipH="1">
              <a:off x="5238555" y="-6145"/>
              <a:ext cx="1269576" cy="92154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50649136-82AD-404A-AC08-D5DA5B8ADA26}"/>
                </a:ext>
              </a:extLst>
            </p:cNvPr>
            <p:cNvCxnSpPr>
              <a:cxnSpLocks/>
              <a:endCxn id="71" idx="4"/>
            </p:cNvCxnSpPr>
            <p:nvPr userDrawn="1"/>
          </p:nvCxnSpPr>
          <p:spPr>
            <a:xfrm>
              <a:off x="4883094" y="-29536"/>
              <a:ext cx="271967" cy="91035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6D3833-79A9-4D05-94EA-2A1FBD47D6FD}"/>
                </a:ext>
              </a:extLst>
            </p:cNvPr>
            <p:cNvCxnSpPr>
              <a:cxnSpLocks/>
              <a:stCxn id="93" idx="2"/>
              <a:endCxn id="72" idx="4"/>
            </p:cNvCxnSpPr>
            <p:nvPr userDrawn="1"/>
          </p:nvCxnSpPr>
          <p:spPr>
            <a:xfrm flipH="1">
              <a:off x="6243041" y="-5452"/>
              <a:ext cx="339634" cy="11471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54F01212-BB44-4345-AFB8-784C37C091F0}"/>
                </a:ext>
              </a:extLst>
            </p:cNvPr>
            <p:cNvCxnSpPr>
              <a:cxnSpLocks/>
              <a:stCxn id="75" idx="2"/>
              <a:endCxn id="72" idx="6"/>
            </p:cNvCxnSpPr>
            <p:nvPr userDrawn="1"/>
          </p:nvCxnSpPr>
          <p:spPr>
            <a:xfrm flipH="1">
              <a:off x="6317737" y="517871"/>
              <a:ext cx="1357780" cy="69851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3A22C632-F251-47BF-A47C-BB32F238E49E}"/>
                </a:ext>
              </a:extLst>
            </p:cNvPr>
            <p:cNvCxnSpPr>
              <a:cxnSpLocks/>
              <a:stCxn id="75" idx="4"/>
            </p:cNvCxnSpPr>
            <p:nvPr userDrawn="1"/>
          </p:nvCxnSpPr>
          <p:spPr>
            <a:xfrm flipV="1">
              <a:off x="7750213" y="54467"/>
              <a:ext cx="93642" cy="38870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23E6CA4A-B30D-4EB2-AA92-4A81F8C72FC0}"/>
                </a:ext>
              </a:extLst>
            </p:cNvPr>
            <p:cNvCxnSpPr>
              <a:cxnSpLocks/>
              <a:stCxn id="76" idx="3"/>
            </p:cNvCxnSpPr>
            <p:nvPr userDrawn="1"/>
          </p:nvCxnSpPr>
          <p:spPr>
            <a:xfrm flipH="1" flipV="1">
              <a:off x="8652184" y="-11241"/>
              <a:ext cx="511421" cy="35677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FA31386C-C4D0-4EFC-A276-443457DE9BC7}"/>
                </a:ext>
              </a:extLst>
            </p:cNvPr>
            <p:cNvCxnSpPr>
              <a:cxnSpLocks/>
              <a:stCxn id="76" idx="2"/>
              <a:endCxn id="75" idx="6"/>
            </p:cNvCxnSpPr>
            <p:nvPr userDrawn="1"/>
          </p:nvCxnSpPr>
          <p:spPr>
            <a:xfrm flipH="1">
              <a:off x="7824909" y="424760"/>
              <a:ext cx="1305879" cy="93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5EDD08E5-161D-44C4-8CC7-16C83B54B9FF}"/>
                </a:ext>
              </a:extLst>
            </p:cNvPr>
            <p:cNvCxnSpPr>
              <a:cxnSpLocks/>
              <a:stCxn id="81" idx="4"/>
              <a:endCxn id="76" idx="0"/>
            </p:cNvCxnSpPr>
            <p:nvPr userDrawn="1"/>
          </p:nvCxnSpPr>
          <p:spPr>
            <a:xfrm flipH="1" flipV="1">
              <a:off x="9242832" y="536804"/>
              <a:ext cx="63844" cy="9788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5BB52D6B-BBC9-4049-89CF-F4BE3BA82C6D}"/>
                </a:ext>
              </a:extLst>
            </p:cNvPr>
            <p:cNvCxnSpPr>
              <a:cxnSpLocks/>
              <a:stCxn id="80" idx="3"/>
              <a:endCxn id="76" idx="7"/>
            </p:cNvCxnSpPr>
            <p:nvPr userDrawn="1"/>
          </p:nvCxnSpPr>
          <p:spPr>
            <a:xfrm flipH="1" flipV="1">
              <a:off x="9322059" y="503987"/>
              <a:ext cx="1572968" cy="6496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562766DD-0278-45E7-A418-B00CA9E0B0F0}"/>
                </a:ext>
              </a:extLst>
            </p:cNvPr>
            <p:cNvCxnSpPr>
              <a:cxnSpLocks/>
              <a:stCxn id="80" idx="2"/>
              <a:endCxn id="81" idx="6"/>
            </p:cNvCxnSpPr>
            <p:nvPr userDrawn="1"/>
          </p:nvCxnSpPr>
          <p:spPr>
            <a:xfrm flipH="1">
              <a:off x="9418720" y="1237716"/>
              <a:ext cx="1459318" cy="3900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9A86ABA7-90CC-43B3-98A4-3A70F3E7CA90}"/>
                </a:ext>
              </a:extLst>
            </p:cNvPr>
            <p:cNvCxnSpPr>
              <a:cxnSpLocks/>
              <a:stCxn id="80" idx="1"/>
              <a:endCxn id="82" idx="4"/>
            </p:cNvCxnSpPr>
            <p:nvPr userDrawn="1"/>
          </p:nvCxnSpPr>
          <p:spPr>
            <a:xfrm flipH="1">
              <a:off x="10349083" y="1309164"/>
              <a:ext cx="576378" cy="122196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BBAE8F31-35EA-4950-B29E-54DD0424CBC0}"/>
                </a:ext>
              </a:extLst>
            </p:cNvPr>
            <p:cNvCxnSpPr>
              <a:cxnSpLocks/>
              <a:stCxn id="78" idx="1"/>
              <a:endCxn id="82" idx="5"/>
            </p:cNvCxnSpPr>
            <p:nvPr userDrawn="1"/>
          </p:nvCxnSpPr>
          <p:spPr>
            <a:xfrm flipH="1">
              <a:off x="10401901" y="1774673"/>
              <a:ext cx="1757220" cy="7783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D14F2F86-5A3C-4FF9-9A2A-894802E84D80}"/>
                </a:ext>
              </a:extLst>
            </p:cNvPr>
            <p:cNvCxnSpPr>
              <a:cxnSpLocks/>
              <a:stCxn id="78" idx="0"/>
              <a:endCxn id="79" idx="4"/>
            </p:cNvCxnSpPr>
            <p:nvPr userDrawn="1"/>
          </p:nvCxnSpPr>
          <p:spPr>
            <a:xfrm flipH="1">
              <a:off x="11893491" y="1806534"/>
              <a:ext cx="313099" cy="9575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78069052-1C62-41CF-B742-38B248C22B05}"/>
                </a:ext>
              </a:extLst>
            </p:cNvPr>
            <p:cNvCxnSpPr>
              <a:cxnSpLocks/>
              <a:stCxn id="150" idx="7"/>
              <a:endCxn id="215" idx="1"/>
            </p:cNvCxnSpPr>
            <p:nvPr userDrawn="1"/>
          </p:nvCxnSpPr>
          <p:spPr>
            <a:xfrm flipH="1" flipV="1">
              <a:off x="8117425" y="3321916"/>
              <a:ext cx="642685" cy="110611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B6A779B7-6A8E-4BE6-AEBA-83918EB4AAE8}"/>
                </a:ext>
              </a:extLst>
            </p:cNvPr>
            <p:cNvCxnSpPr>
              <a:cxnSpLocks/>
              <a:endCxn id="77" idx="6"/>
            </p:cNvCxnSpPr>
            <p:nvPr userDrawn="1"/>
          </p:nvCxnSpPr>
          <p:spPr>
            <a:xfrm flipH="1">
              <a:off x="11941804" y="350882"/>
              <a:ext cx="294325" cy="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9FC02040-715C-43BA-A35A-208E1F2B8A2C}"/>
                </a:ext>
              </a:extLst>
            </p:cNvPr>
            <p:cNvCxnSpPr>
              <a:cxnSpLocks/>
              <a:stCxn id="150" idx="0"/>
              <a:endCxn id="214" idx="3"/>
            </p:cNvCxnSpPr>
            <p:nvPr userDrawn="1"/>
          </p:nvCxnSpPr>
          <p:spPr>
            <a:xfrm flipV="1">
              <a:off x="8839337" y="3056346"/>
              <a:ext cx="575543" cy="133887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81CE08A8-26F3-4B85-A77B-EA864F861BA3}"/>
                </a:ext>
              </a:extLst>
            </p:cNvPr>
            <p:cNvCxnSpPr>
              <a:cxnSpLocks/>
              <a:stCxn id="162" idx="0"/>
              <a:endCxn id="213" idx="0"/>
            </p:cNvCxnSpPr>
            <p:nvPr userDrawn="1"/>
          </p:nvCxnSpPr>
          <p:spPr>
            <a:xfrm flipH="1" flipV="1">
              <a:off x="10593831" y="3434127"/>
              <a:ext cx="970340" cy="111667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E49A2894-59FE-4627-B09B-11B416578DD5}"/>
                </a:ext>
              </a:extLst>
            </p:cNvPr>
            <p:cNvCxnSpPr>
              <a:cxnSpLocks/>
              <a:stCxn id="162" idx="1"/>
              <a:endCxn id="79" idx="0"/>
            </p:cNvCxnSpPr>
            <p:nvPr userDrawn="1"/>
          </p:nvCxnSpPr>
          <p:spPr>
            <a:xfrm flipV="1">
              <a:off x="11616989" y="2983008"/>
              <a:ext cx="228732" cy="15896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5C461EA5-AABA-4AFD-A86B-586B4C950946}"/>
                </a:ext>
              </a:extLst>
            </p:cNvPr>
            <p:cNvCxnSpPr>
              <a:cxnSpLocks/>
              <a:stCxn id="79" idx="2"/>
              <a:endCxn id="82" idx="6"/>
            </p:cNvCxnSpPr>
            <p:nvPr userDrawn="1"/>
          </p:nvCxnSpPr>
          <p:spPr>
            <a:xfrm flipH="1" flipV="1">
              <a:off x="10423779" y="2605827"/>
              <a:ext cx="1336358" cy="24382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07018BEF-3309-4641-BC3C-0B00F6442855}"/>
                </a:ext>
              </a:extLst>
            </p:cNvPr>
            <p:cNvCxnSpPr>
              <a:cxnSpLocks/>
              <a:stCxn id="78" idx="2"/>
              <a:endCxn id="80" idx="6"/>
            </p:cNvCxnSpPr>
            <p:nvPr userDrawn="1"/>
          </p:nvCxnSpPr>
          <p:spPr>
            <a:xfrm flipH="1" flipV="1">
              <a:off x="11097954" y="1194675"/>
              <a:ext cx="1050131" cy="52390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87694E94-CDB6-42E5-9499-FE75FA476E90}"/>
                </a:ext>
              </a:extLst>
            </p:cNvPr>
            <p:cNvCxnSpPr>
              <a:cxnSpLocks/>
              <a:stCxn id="77" idx="1"/>
              <a:endCxn id="80" idx="5"/>
            </p:cNvCxnSpPr>
            <p:nvPr userDrawn="1"/>
          </p:nvCxnSpPr>
          <p:spPr>
            <a:xfrm flipH="1">
              <a:off x="11050531" y="430109"/>
              <a:ext cx="700002" cy="69311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9A24D912-578C-4BD9-BD77-68A17AC92C3E}"/>
                </a:ext>
              </a:extLst>
            </p:cNvPr>
            <p:cNvCxnSpPr>
              <a:cxnSpLocks/>
              <a:stCxn id="77" idx="3"/>
              <a:endCxn id="94" idx="1"/>
            </p:cNvCxnSpPr>
            <p:nvPr userDrawn="1"/>
          </p:nvCxnSpPr>
          <p:spPr>
            <a:xfrm flipH="1" flipV="1">
              <a:off x="10480717" y="1658"/>
              <a:ext cx="1269816" cy="26999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F9B2DC65-AD4F-42B3-A1B3-E9C6AC8A7EB0}"/>
                </a:ext>
              </a:extLst>
            </p:cNvPr>
            <p:cNvCxnSpPr>
              <a:cxnSpLocks/>
              <a:stCxn id="80" idx="4"/>
              <a:endCxn id="94" idx="2"/>
            </p:cNvCxnSpPr>
            <p:nvPr userDrawn="1"/>
          </p:nvCxnSpPr>
          <p:spPr>
            <a:xfrm flipH="1" flipV="1">
              <a:off x="10368902" y="619"/>
              <a:ext cx="597574" cy="110561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F77A3B55-7C38-4976-AAE3-1E728660165E}"/>
                </a:ext>
              </a:extLst>
            </p:cNvPr>
            <p:cNvCxnSpPr>
              <a:cxnSpLocks/>
              <a:stCxn id="76" idx="5"/>
              <a:endCxn id="94" idx="0"/>
            </p:cNvCxnSpPr>
            <p:nvPr userDrawn="1"/>
          </p:nvCxnSpPr>
          <p:spPr>
            <a:xfrm flipV="1">
              <a:off x="9322059" y="-420"/>
              <a:ext cx="935027" cy="34595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98143AC7-756F-476F-B343-8DE46FBFC98A}"/>
                </a:ext>
              </a:extLst>
            </p:cNvPr>
            <p:cNvCxnSpPr>
              <a:cxnSpLocks/>
              <a:stCxn id="77" idx="7"/>
              <a:endCxn id="78" idx="3"/>
            </p:cNvCxnSpPr>
            <p:nvPr userDrawn="1"/>
          </p:nvCxnSpPr>
          <p:spPr>
            <a:xfrm>
              <a:off x="11908987" y="430109"/>
              <a:ext cx="270959" cy="124100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A1F9E6FC-94A3-496B-AB95-5F81DDDE8FAA}"/>
                </a:ext>
              </a:extLst>
            </p:cNvPr>
            <p:cNvCxnSpPr>
              <a:cxnSpLocks/>
              <a:stCxn id="75" idx="7"/>
              <a:endCxn id="81" idx="3"/>
            </p:cNvCxnSpPr>
            <p:nvPr userDrawn="1"/>
          </p:nvCxnSpPr>
          <p:spPr>
            <a:xfrm>
              <a:off x="7803031" y="570690"/>
              <a:ext cx="1424418" cy="9778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70735CA9-DD50-422B-85CE-0C086FC9CC30}"/>
                </a:ext>
              </a:extLst>
            </p:cNvPr>
            <p:cNvCxnSpPr>
              <a:cxnSpLocks/>
              <a:endCxn id="77" idx="4"/>
            </p:cNvCxnSpPr>
            <p:nvPr userDrawn="1"/>
          </p:nvCxnSpPr>
          <p:spPr>
            <a:xfrm flipH="1">
              <a:off x="11829760" y="8940"/>
              <a:ext cx="14366" cy="22989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66" name="Oval 65">
              <a:extLst>
                <a:ext uri="{FF2B5EF4-FFF2-40B4-BE49-F238E27FC236}">
                  <a16:creationId xmlns:a16="http://schemas.microsoft.com/office/drawing/2014/main" id="{C85D7DB4-53E1-47E9-9324-650B2BB0C880}"/>
                </a:ext>
              </a:extLst>
            </p:cNvPr>
            <p:cNvSpPr/>
            <p:nvPr userDrawn="1"/>
          </p:nvSpPr>
          <p:spPr>
            <a:xfrm rot="1036530" flipV="1">
              <a:off x="3282465" y="2770682"/>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709E2C89-EF9A-4227-98A5-54E426329A83}"/>
                </a:ext>
              </a:extLst>
            </p:cNvPr>
            <p:cNvSpPr/>
            <p:nvPr userDrawn="1"/>
          </p:nvSpPr>
          <p:spPr>
            <a:xfrm flipV="1">
              <a:off x="2747608" y="1509248"/>
              <a:ext cx="236156" cy="236156"/>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03C40CCB-1D64-419D-BA2D-E718BD22A87E}"/>
                </a:ext>
              </a:extLst>
            </p:cNvPr>
            <p:cNvSpPr/>
            <p:nvPr userDrawn="1"/>
          </p:nvSpPr>
          <p:spPr>
            <a:xfrm flipV="1">
              <a:off x="1393233" y="1713758"/>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088C3687-EB51-43A0-A744-36177DDFF445}"/>
                </a:ext>
              </a:extLst>
            </p:cNvPr>
            <p:cNvSpPr>
              <a:spLocks noChangeAspect="1"/>
            </p:cNvSpPr>
            <p:nvPr userDrawn="1"/>
          </p:nvSpPr>
          <p:spPr>
            <a:xfrm flipV="1">
              <a:off x="1898758" y="683587"/>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F04BA939-B0DD-4F21-B346-D46861FC32C1}"/>
                </a:ext>
              </a:extLst>
            </p:cNvPr>
            <p:cNvSpPr>
              <a:spLocks noChangeAspect="1"/>
            </p:cNvSpPr>
            <p:nvPr userDrawn="1"/>
          </p:nvSpPr>
          <p:spPr>
            <a:xfrm flipV="1">
              <a:off x="3677624" y="56851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FFA3DB31-8773-49EC-B2C8-EDD982D86D5A}"/>
                </a:ext>
              </a:extLst>
            </p:cNvPr>
            <p:cNvSpPr/>
            <p:nvPr userDrawn="1"/>
          </p:nvSpPr>
          <p:spPr>
            <a:xfrm flipV="1">
              <a:off x="5036983" y="880818"/>
              <a:ext cx="236156" cy="236156"/>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7860734D-F81E-491D-A36C-7B75D5983484}"/>
                </a:ext>
              </a:extLst>
            </p:cNvPr>
            <p:cNvSpPr>
              <a:spLocks noChangeAspect="1"/>
            </p:cNvSpPr>
            <p:nvPr userDrawn="1"/>
          </p:nvSpPr>
          <p:spPr>
            <a:xfrm flipV="1">
              <a:off x="6168345" y="1141694"/>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81219A5C-7EDF-485B-A662-3011F28830F9}"/>
                </a:ext>
              </a:extLst>
            </p:cNvPr>
            <p:cNvSpPr/>
            <p:nvPr userDrawn="1"/>
          </p:nvSpPr>
          <p:spPr>
            <a:xfrm flipV="1">
              <a:off x="6173566" y="2159704"/>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20D2140B-3417-4B56-89A8-6F81ED0FFBD2}"/>
                </a:ext>
              </a:extLst>
            </p:cNvPr>
            <p:cNvSpPr/>
            <p:nvPr userDrawn="1"/>
          </p:nvSpPr>
          <p:spPr>
            <a:xfrm flipV="1">
              <a:off x="7625759" y="1610137"/>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9AB29AED-F835-48E8-A9C2-F223B3B8FDE6}"/>
                </a:ext>
              </a:extLst>
            </p:cNvPr>
            <p:cNvSpPr>
              <a:spLocks noChangeAspect="1"/>
            </p:cNvSpPr>
            <p:nvPr userDrawn="1"/>
          </p:nvSpPr>
          <p:spPr>
            <a:xfrm flipV="1">
              <a:off x="7675517" y="443175"/>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AF33854B-D1D4-4F8A-BACF-2031148326B5}"/>
                </a:ext>
              </a:extLst>
            </p:cNvPr>
            <p:cNvSpPr/>
            <p:nvPr userDrawn="1"/>
          </p:nvSpPr>
          <p:spPr>
            <a:xfrm flipV="1">
              <a:off x="9130788" y="31271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32592367-450E-4D51-8BA9-F86A1A3CEC56}"/>
                </a:ext>
              </a:extLst>
            </p:cNvPr>
            <p:cNvSpPr/>
            <p:nvPr userDrawn="1"/>
          </p:nvSpPr>
          <p:spPr>
            <a:xfrm flipV="1">
              <a:off x="11717716" y="238838"/>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E36B3983-C1EA-451B-BB22-41EAA60C49C2}"/>
                </a:ext>
              </a:extLst>
            </p:cNvPr>
            <p:cNvSpPr>
              <a:spLocks noChangeAspect="1"/>
            </p:cNvSpPr>
            <p:nvPr userDrawn="1"/>
          </p:nvSpPr>
          <p:spPr>
            <a:xfrm rot="682168" flipV="1">
              <a:off x="12146619" y="1658608"/>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9E1CB12A-0AE3-4281-95AC-3B8FA027C130}"/>
                </a:ext>
              </a:extLst>
            </p:cNvPr>
            <p:cNvSpPr/>
            <p:nvPr userDrawn="1"/>
          </p:nvSpPr>
          <p:spPr>
            <a:xfrm rot="738506" flipV="1">
              <a:off x="11757562" y="2761495"/>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E9045CD3-09B2-4E9E-86B4-3BB4DDDBB852}"/>
                </a:ext>
              </a:extLst>
            </p:cNvPr>
            <p:cNvSpPr/>
            <p:nvPr userDrawn="1"/>
          </p:nvSpPr>
          <p:spPr>
            <a:xfrm rot="20935587" flipV="1">
              <a:off x="10875952" y="1104151"/>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BF841AED-9DB7-43A1-85AF-A19C1B7BD64B}"/>
                </a:ext>
              </a:extLst>
            </p:cNvPr>
            <p:cNvSpPr/>
            <p:nvPr userDrawn="1"/>
          </p:nvSpPr>
          <p:spPr>
            <a:xfrm flipV="1">
              <a:off x="9194632" y="1515677"/>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F2A0DD65-4FF5-4C15-9BC2-2946F57370DC}"/>
                </a:ext>
              </a:extLst>
            </p:cNvPr>
            <p:cNvSpPr>
              <a:spLocks noChangeAspect="1"/>
            </p:cNvSpPr>
            <p:nvPr userDrawn="1"/>
          </p:nvSpPr>
          <p:spPr>
            <a:xfrm flipV="1">
              <a:off x="10274387" y="2531131"/>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58BC5438-5B97-4E01-BBD0-3D932CC60CEA}"/>
                </a:ext>
              </a:extLst>
            </p:cNvPr>
            <p:cNvSpPr>
              <a:spLocks noChangeAspect="1"/>
            </p:cNvSpPr>
            <p:nvPr userDrawn="1"/>
          </p:nvSpPr>
          <p:spPr>
            <a:xfrm flipV="1">
              <a:off x="3780028" y="1301345"/>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0F50743A-08C6-492E-BFEB-68FEC2B6A5A5}"/>
                </a:ext>
              </a:extLst>
            </p:cNvPr>
            <p:cNvSpPr>
              <a:spLocks noChangeAspect="1"/>
            </p:cNvSpPr>
            <p:nvPr userDrawn="1"/>
          </p:nvSpPr>
          <p:spPr>
            <a:xfrm flipV="1">
              <a:off x="4938273" y="211980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ED087C55-710F-4512-BDE0-982018584995}"/>
                </a:ext>
              </a:extLst>
            </p:cNvPr>
            <p:cNvSpPr>
              <a:spLocks noChangeAspect="1"/>
            </p:cNvSpPr>
            <p:nvPr userDrawn="1"/>
          </p:nvSpPr>
          <p:spPr>
            <a:xfrm flipV="1">
              <a:off x="3888828" y="2078148"/>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6" name="Straight Connector 85">
              <a:extLst>
                <a:ext uri="{FF2B5EF4-FFF2-40B4-BE49-F238E27FC236}">
                  <a16:creationId xmlns:a16="http://schemas.microsoft.com/office/drawing/2014/main" id="{CC9C201F-48E4-4BE4-BE7D-7B78E27E2641}"/>
                </a:ext>
              </a:extLst>
            </p:cNvPr>
            <p:cNvCxnSpPr>
              <a:cxnSpLocks/>
              <a:stCxn id="85" idx="2"/>
              <a:endCxn id="67" idx="7"/>
            </p:cNvCxnSpPr>
            <p:nvPr userDrawn="1"/>
          </p:nvCxnSpPr>
          <p:spPr>
            <a:xfrm flipH="1" flipV="1">
              <a:off x="2949180" y="1710820"/>
              <a:ext cx="939648" cy="44202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FA215683-3F41-4989-A91B-86482CAF52C9}"/>
                </a:ext>
              </a:extLst>
            </p:cNvPr>
            <p:cNvCxnSpPr>
              <a:cxnSpLocks/>
              <a:stCxn id="68" idx="4"/>
              <a:endCxn id="69" idx="1"/>
            </p:cNvCxnSpPr>
            <p:nvPr userDrawn="1"/>
          </p:nvCxnSpPr>
          <p:spPr>
            <a:xfrm flipV="1">
              <a:off x="1505277" y="811101"/>
              <a:ext cx="415359" cy="90265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88" name="Oval 87">
              <a:extLst>
                <a:ext uri="{FF2B5EF4-FFF2-40B4-BE49-F238E27FC236}">
                  <a16:creationId xmlns:a16="http://schemas.microsoft.com/office/drawing/2014/main" id="{9A20A5AC-7B72-46B4-9A02-5A59E89A4579}"/>
                </a:ext>
              </a:extLst>
            </p:cNvPr>
            <p:cNvSpPr>
              <a:spLocks noChangeAspect="1"/>
            </p:cNvSpPr>
            <p:nvPr userDrawn="1"/>
          </p:nvSpPr>
          <p:spPr>
            <a:xfrm flipV="1">
              <a:off x="435217" y="863669"/>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9" name="Straight Connector 88">
              <a:extLst>
                <a:ext uri="{FF2B5EF4-FFF2-40B4-BE49-F238E27FC236}">
                  <a16:creationId xmlns:a16="http://schemas.microsoft.com/office/drawing/2014/main" id="{5AC034E5-3045-4C72-A245-51A7D7606B36}"/>
                </a:ext>
              </a:extLst>
            </p:cNvPr>
            <p:cNvCxnSpPr>
              <a:cxnSpLocks/>
              <a:stCxn id="88" idx="3"/>
            </p:cNvCxnSpPr>
            <p:nvPr userDrawn="1"/>
          </p:nvCxnSpPr>
          <p:spPr>
            <a:xfrm flipH="1" flipV="1">
              <a:off x="14396" y="20999"/>
              <a:ext cx="442699" cy="86454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2B4D5B8C-FCAE-4D66-A6B3-791D4787E79E}"/>
                </a:ext>
              </a:extLst>
            </p:cNvPr>
            <p:cNvCxnSpPr>
              <a:cxnSpLocks/>
              <a:stCxn id="88" idx="2"/>
            </p:cNvCxnSpPr>
            <p:nvPr userDrawn="1"/>
          </p:nvCxnSpPr>
          <p:spPr>
            <a:xfrm flipH="1" flipV="1">
              <a:off x="-27532" y="832189"/>
              <a:ext cx="462749" cy="10617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EA1782CB-DF33-44B9-BED1-41E48F248A50}"/>
                </a:ext>
              </a:extLst>
            </p:cNvPr>
            <p:cNvCxnSpPr>
              <a:cxnSpLocks/>
              <a:stCxn id="88" idx="1"/>
            </p:cNvCxnSpPr>
            <p:nvPr userDrawn="1"/>
          </p:nvCxnSpPr>
          <p:spPr>
            <a:xfrm flipH="1">
              <a:off x="-27532" y="991183"/>
              <a:ext cx="484627" cy="4965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537FBA88-9688-45F0-B04D-222EDBF843CF}"/>
                </a:ext>
              </a:extLst>
            </p:cNvPr>
            <p:cNvCxnSpPr>
              <a:cxnSpLocks/>
              <a:endCxn id="68" idx="2"/>
            </p:cNvCxnSpPr>
            <p:nvPr userDrawn="1"/>
          </p:nvCxnSpPr>
          <p:spPr>
            <a:xfrm flipV="1">
              <a:off x="42498" y="1825802"/>
              <a:ext cx="1350735" cy="17745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93" name="Chord 92">
              <a:extLst>
                <a:ext uri="{FF2B5EF4-FFF2-40B4-BE49-F238E27FC236}">
                  <a16:creationId xmlns:a16="http://schemas.microsoft.com/office/drawing/2014/main" id="{8F50A8FD-DA90-487E-A4B2-9EF9C90693E8}"/>
                </a:ext>
              </a:extLst>
            </p:cNvPr>
            <p:cNvSpPr>
              <a:spLocks noChangeAspect="1"/>
            </p:cNvSpPr>
            <p:nvPr userDrawn="1"/>
          </p:nvSpPr>
          <p:spPr>
            <a:xfrm flipV="1">
              <a:off x="6507935" y="-75430"/>
              <a:ext cx="149392" cy="149392"/>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Chord 93">
              <a:extLst>
                <a:ext uri="{FF2B5EF4-FFF2-40B4-BE49-F238E27FC236}">
                  <a16:creationId xmlns:a16="http://schemas.microsoft.com/office/drawing/2014/main" id="{8A478409-4933-4289-8478-209580633B34}"/>
                </a:ext>
              </a:extLst>
            </p:cNvPr>
            <p:cNvSpPr>
              <a:spLocks noChangeAspect="1"/>
            </p:cNvSpPr>
            <p:nvPr userDrawn="1"/>
          </p:nvSpPr>
          <p:spPr>
            <a:xfrm flipV="1">
              <a:off x="10256792" y="-104349"/>
              <a:ext cx="224088" cy="224088"/>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5" name="Straight Connector 94">
              <a:extLst>
                <a:ext uri="{FF2B5EF4-FFF2-40B4-BE49-F238E27FC236}">
                  <a16:creationId xmlns:a16="http://schemas.microsoft.com/office/drawing/2014/main" id="{F32554CF-827E-44A7-BED4-3A73C3692EEB}"/>
                </a:ext>
              </a:extLst>
            </p:cNvPr>
            <p:cNvCxnSpPr>
              <a:cxnSpLocks/>
              <a:stCxn id="93" idx="1"/>
              <a:endCxn id="75" idx="3"/>
            </p:cNvCxnSpPr>
            <p:nvPr userDrawn="1"/>
          </p:nvCxnSpPr>
          <p:spPr>
            <a:xfrm>
              <a:off x="6657218" y="-4759"/>
              <a:ext cx="1040177" cy="46981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6981A961-FB45-43D9-AC17-3BFF0259559E}"/>
                </a:ext>
              </a:extLst>
            </p:cNvPr>
            <p:cNvCxnSpPr>
              <a:cxnSpLocks/>
              <a:endCxn id="147" idx="1"/>
            </p:cNvCxnSpPr>
            <p:nvPr userDrawn="1"/>
          </p:nvCxnSpPr>
          <p:spPr>
            <a:xfrm flipH="1">
              <a:off x="11505573" y="5340915"/>
              <a:ext cx="674373" cy="39668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79959F54-9DCF-4339-8E7B-865CEC1E414D}"/>
                </a:ext>
              </a:extLst>
            </p:cNvPr>
            <p:cNvCxnSpPr>
              <a:cxnSpLocks/>
              <a:endCxn id="162" idx="2"/>
            </p:cNvCxnSpPr>
            <p:nvPr userDrawn="1"/>
          </p:nvCxnSpPr>
          <p:spPr>
            <a:xfrm flipH="1">
              <a:off x="11638867" y="4355007"/>
              <a:ext cx="670058" cy="27048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4DC7BEE1-C67E-4F94-8D82-4F10366BB570}"/>
                </a:ext>
              </a:extLst>
            </p:cNvPr>
            <p:cNvCxnSpPr>
              <a:cxnSpLocks/>
              <a:stCxn id="147" idx="0"/>
              <a:endCxn id="162" idx="4"/>
            </p:cNvCxnSpPr>
            <p:nvPr userDrawn="1"/>
          </p:nvCxnSpPr>
          <p:spPr>
            <a:xfrm flipV="1">
              <a:off x="11422079" y="4700191"/>
              <a:ext cx="142092" cy="100282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646DB28D-DB75-40C7-A319-98F6F3CEDB47}"/>
                </a:ext>
              </a:extLst>
            </p:cNvPr>
            <p:cNvCxnSpPr>
              <a:cxnSpLocks/>
              <a:stCxn id="213" idx="2"/>
              <a:endCxn id="149" idx="1"/>
            </p:cNvCxnSpPr>
            <p:nvPr userDrawn="1"/>
          </p:nvCxnSpPr>
          <p:spPr>
            <a:xfrm>
              <a:off x="10451194" y="3503136"/>
              <a:ext cx="31607" cy="69341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999718EA-2547-47A1-8E3B-EAE8E1BFFC55}"/>
                </a:ext>
              </a:extLst>
            </p:cNvPr>
            <p:cNvCxnSpPr>
              <a:cxnSpLocks/>
              <a:stCxn id="147" idx="7"/>
              <a:endCxn id="149" idx="3"/>
            </p:cNvCxnSpPr>
            <p:nvPr userDrawn="1"/>
          </p:nvCxnSpPr>
          <p:spPr>
            <a:xfrm flipH="1" flipV="1">
              <a:off x="10482801" y="4355007"/>
              <a:ext cx="855784" cy="13825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6FFD2241-A284-449E-9453-D2FB90D201FF}"/>
                </a:ext>
              </a:extLst>
            </p:cNvPr>
            <p:cNvCxnSpPr>
              <a:cxnSpLocks/>
              <a:endCxn id="162" idx="3"/>
            </p:cNvCxnSpPr>
            <p:nvPr userDrawn="1"/>
          </p:nvCxnSpPr>
          <p:spPr>
            <a:xfrm flipH="1" flipV="1">
              <a:off x="11616989" y="4678313"/>
              <a:ext cx="692282" cy="40958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7EB8ED5C-95A0-4123-A833-9086F3E289D2}"/>
                </a:ext>
              </a:extLst>
            </p:cNvPr>
            <p:cNvCxnSpPr>
              <a:cxnSpLocks/>
              <a:stCxn id="162" idx="6"/>
              <a:endCxn id="149" idx="2"/>
            </p:cNvCxnSpPr>
            <p:nvPr userDrawn="1"/>
          </p:nvCxnSpPr>
          <p:spPr>
            <a:xfrm flipH="1" flipV="1">
              <a:off x="10515618" y="4275780"/>
              <a:ext cx="973856" cy="34971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E3E50F5B-905F-4F19-BC69-3DCB2B371F51}"/>
                </a:ext>
              </a:extLst>
            </p:cNvPr>
            <p:cNvCxnSpPr>
              <a:cxnSpLocks/>
              <a:stCxn id="148" idx="0"/>
              <a:endCxn id="149" idx="4"/>
            </p:cNvCxnSpPr>
            <p:nvPr userDrawn="1"/>
          </p:nvCxnSpPr>
          <p:spPr>
            <a:xfrm flipV="1">
              <a:off x="10334099" y="4387824"/>
              <a:ext cx="69475" cy="114108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CBC9AB95-C9BE-4BA5-B255-CC96D46EFD82}"/>
                </a:ext>
              </a:extLst>
            </p:cNvPr>
            <p:cNvCxnSpPr>
              <a:cxnSpLocks/>
              <a:stCxn id="151" idx="1"/>
              <a:endCxn id="149" idx="5"/>
            </p:cNvCxnSpPr>
            <p:nvPr userDrawn="1"/>
          </p:nvCxnSpPr>
          <p:spPr>
            <a:xfrm flipV="1">
              <a:off x="8879746" y="4355007"/>
              <a:ext cx="1444602" cy="130374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1119CD90-6434-4BAC-92DF-40CC638D290E}"/>
                </a:ext>
              </a:extLst>
            </p:cNvPr>
            <p:cNvCxnSpPr>
              <a:cxnSpLocks/>
              <a:stCxn id="151" idx="0"/>
              <a:endCxn id="150" idx="4"/>
            </p:cNvCxnSpPr>
            <p:nvPr userDrawn="1"/>
          </p:nvCxnSpPr>
          <p:spPr>
            <a:xfrm flipV="1">
              <a:off x="8826927" y="4619304"/>
              <a:ext cx="12410" cy="10175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E96FFE7C-23EA-4CB4-B29E-3873AE2CB4EE}"/>
                </a:ext>
              </a:extLst>
            </p:cNvPr>
            <p:cNvCxnSpPr>
              <a:cxnSpLocks/>
              <a:stCxn id="150" idx="2"/>
              <a:endCxn id="149" idx="6"/>
            </p:cNvCxnSpPr>
            <p:nvPr userDrawn="1"/>
          </p:nvCxnSpPr>
          <p:spPr>
            <a:xfrm flipV="1">
              <a:off x="8951381" y="4275780"/>
              <a:ext cx="1340149" cy="23148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51E1FC14-5B30-4C97-81DC-E37AC9430126}"/>
                </a:ext>
              </a:extLst>
            </p:cNvPr>
            <p:cNvCxnSpPr>
              <a:cxnSpLocks/>
              <a:stCxn id="150" idx="7"/>
              <a:endCxn id="158" idx="2"/>
            </p:cNvCxnSpPr>
            <p:nvPr userDrawn="1"/>
          </p:nvCxnSpPr>
          <p:spPr>
            <a:xfrm flipH="1" flipV="1">
              <a:off x="6683226" y="3221226"/>
              <a:ext cx="2076884" cy="120680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000D45EF-2ABB-4374-AC35-E7E66C802956}"/>
                </a:ext>
              </a:extLst>
            </p:cNvPr>
            <p:cNvCxnSpPr>
              <a:cxnSpLocks/>
              <a:stCxn id="150" idx="6"/>
              <a:endCxn id="157" idx="2"/>
            </p:cNvCxnSpPr>
            <p:nvPr userDrawn="1"/>
          </p:nvCxnSpPr>
          <p:spPr>
            <a:xfrm flipH="1">
              <a:off x="7382508" y="4507260"/>
              <a:ext cx="1344785" cy="9445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EB848D5E-4B86-4365-BE40-C1E9C605BEA8}"/>
                </a:ext>
              </a:extLst>
            </p:cNvPr>
            <p:cNvCxnSpPr>
              <a:cxnSpLocks/>
              <a:stCxn id="157" idx="7"/>
              <a:endCxn id="158" idx="3"/>
            </p:cNvCxnSpPr>
            <p:nvPr userDrawn="1"/>
          </p:nvCxnSpPr>
          <p:spPr>
            <a:xfrm flipH="1" flipV="1">
              <a:off x="6661348" y="3274044"/>
              <a:ext cx="529889" cy="124844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5CC3D79E-2A0F-4132-B214-2BFC8EBEA6A4}"/>
                </a:ext>
              </a:extLst>
            </p:cNvPr>
            <p:cNvCxnSpPr>
              <a:cxnSpLocks/>
              <a:stCxn id="214" idx="1"/>
              <a:endCxn id="149" idx="0"/>
            </p:cNvCxnSpPr>
            <p:nvPr userDrawn="1"/>
          </p:nvCxnSpPr>
          <p:spPr>
            <a:xfrm>
              <a:off x="9564537" y="3108409"/>
              <a:ext cx="839037" cy="105532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1E95C72C-5DC8-4E44-A04C-60712F8C29DC}"/>
                </a:ext>
              </a:extLst>
            </p:cNvPr>
            <p:cNvCxnSpPr>
              <a:cxnSpLocks/>
              <a:endCxn id="147" idx="3"/>
            </p:cNvCxnSpPr>
            <p:nvPr userDrawn="1"/>
          </p:nvCxnSpPr>
          <p:spPr>
            <a:xfrm flipH="1" flipV="1">
              <a:off x="11505573" y="5904589"/>
              <a:ext cx="674373" cy="32801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A0AA27BD-5A10-4370-9E99-C431FB7BBF06}"/>
                </a:ext>
              </a:extLst>
            </p:cNvPr>
            <p:cNvCxnSpPr>
              <a:cxnSpLocks/>
              <a:stCxn id="148" idx="2"/>
              <a:endCxn id="147" idx="6"/>
            </p:cNvCxnSpPr>
            <p:nvPr userDrawn="1"/>
          </p:nvCxnSpPr>
          <p:spPr>
            <a:xfrm>
              <a:off x="10408795" y="5603601"/>
              <a:ext cx="895205" cy="2174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4DC9D52B-2BA9-4D4C-94AE-9EBCC9E9F897}"/>
                </a:ext>
              </a:extLst>
            </p:cNvPr>
            <p:cNvCxnSpPr>
              <a:cxnSpLocks/>
              <a:stCxn id="163" idx="0"/>
              <a:endCxn id="147" idx="5"/>
            </p:cNvCxnSpPr>
            <p:nvPr userDrawn="1"/>
          </p:nvCxnSpPr>
          <p:spPr>
            <a:xfrm flipV="1">
              <a:off x="10069009" y="5904589"/>
              <a:ext cx="1269576" cy="92154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D8EDE77A-C599-4B0B-9DE4-E75C7B7CBD3D}"/>
                </a:ext>
              </a:extLst>
            </p:cNvPr>
            <p:cNvCxnSpPr>
              <a:cxnSpLocks/>
              <a:endCxn id="147" idx="4"/>
            </p:cNvCxnSpPr>
            <p:nvPr userDrawn="1"/>
          </p:nvCxnSpPr>
          <p:spPr>
            <a:xfrm flipH="1" flipV="1">
              <a:off x="11422079" y="5939173"/>
              <a:ext cx="271967" cy="91035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C30CBD17-90A0-47FF-899E-E5DF5E52088F}"/>
                </a:ext>
              </a:extLst>
            </p:cNvPr>
            <p:cNvCxnSpPr>
              <a:cxnSpLocks/>
              <a:stCxn id="163" idx="2"/>
              <a:endCxn id="148" idx="4"/>
            </p:cNvCxnSpPr>
            <p:nvPr userDrawn="1"/>
          </p:nvCxnSpPr>
          <p:spPr>
            <a:xfrm flipV="1">
              <a:off x="9994466" y="5678297"/>
              <a:ext cx="339634" cy="11471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6E9176D4-CAAC-41BF-983F-15BC6B23AA2E}"/>
                </a:ext>
              </a:extLst>
            </p:cNvPr>
            <p:cNvCxnSpPr>
              <a:cxnSpLocks/>
              <a:stCxn id="151" idx="2"/>
              <a:endCxn id="148" idx="6"/>
            </p:cNvCxnSpPr>
            <p:nvPr userDrawn="1"/>
          </p:nvCxnSpPr>
          <p:spPr>
            <a:xfrm flipV="1">
              <a:off x="8901623" y="5603601"/>
              <a:ext cx="1357780" cy="1079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E0B49AC8-ADAF-4426-A6ED-F73D10B73FBB}"/>
                </a:ext>
              </a:extLst>
            </p:cNvPr>
            <p:cNvCxnSpPr>
              <a:cxnSpLocks/>
              <a:stCxn id="151" idx="4"/>
            </p:cNvCxnSpPr>
            <p:nvPr userDrawn="1"/>
          </p:nvCxnSpPr>
          <p:spPr>
            <a:xfrm flipH="1">
              <a:off x="8785593" y="5786266"/>
              <a:ext cx="41334" cy="10424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AD6F00E1-FD8C-4BEE-98A5-4DD1DB590F44}"/>
                </a:ext>
              </a:extLst>
            </p:cNvPr>
            <p:cNvCxnSpPr>
              <a:cxnSpLocks/>
              <a:stCxn id="152" idx="3"/>
            </p:cNvCxnSpPr>
            <p:nvPr userDrawn="1"/>
          </p:nvCxnSpPr>
          <p:spPr>
            <a:xfrm>
              <a:off x="7413535" y="5883908"/>
              <a:ext cx="565475" cy="9587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88924D97-EE7C-498D-8A80-9C5F7E381C8E}"/>
                </a:ext>
              </a:extLst>
            </p:cNvPr>
            <p:cNvCxnSpPr>
              <a:cxnSpLocks/>
              <a:stCxn id="152" idx="2"/>
              <a:endCxn id="151" idx="6"/>
            </p:cNvCxnSpPr>
            <p:nvPr userDrawn="1"/>
          </p:nvCxnSpPr>
          <p:spPr>
            <a:xfrm flipV="1">
              <a:off x="7446352" y="5711570"/>
              <a:ext cx="1305879" cy="93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CC4D91EB-0829-4AD1-9BBC-2414E9D0E0AC}"/>
                </a:ext>
              </a:extLst>
            </p:cNvPr>
            <p:cNvCxnSpPr>
              <a:cxnSpLocks/>
              <a:stCxn id="157" idx="4"/>
              <a:endCxn id="152" idx="0"/>
            </p:cNvCxnSpPr>
            <p:nvPr userDrawn="1"/>
          </p:nvCxnSpPr>
          <p:spPr>
            <a:xfrm>
              <a:off x="7270464" y="4713764"/>
              <a:ext cx="63844" cy="9788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F63C3E4E-4E4C-4BB9-B5F5-4D72B15F7F2A}"/>
                </a:ext>
              </a:extLst>
            </p:cNvPr>
            <p:cNvCxnSpPr>
              <a:cxnSpLocks/>
              <a:stCxn id="156" idx="3"/>
              <a:endCxn id="152" idx="7"/>
            </p:cNvCxnSpPr>
            <p:nvPr userDrawn="1"/>
          </p:nvCxnSpPr>
          <p:spPr>
            <a:xfrm>
              <a:off x="5682113" y="5075781"/>
              <a:ext cx="1572968" cy="6496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17589E6F-B89F-4A9B-B756-ED8A5C4A8C63}"/>
                </a:ext>
              </a:extLst>
            </p:cNvPr>
            <p:cNvCxnSpPr>
              <a:cxnSpLocks/>
              <a:stCxn id="156" idx="2"/>
              <a:endCxn id="157" idx="6"/>
            </p:cNvCxnSpPr>
            <p:nvPr userDrawn="1"/>
          </p:nvCxnSpPr>
          <p:spPr>
            <a:xfrm flipV="1">
              <a:off x="5699103" y="4601720"/>
              <a:ext cx="1459318" cy="3900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C0E0C98F-2AB1-4E89-83EE-A6B8FA60DF09}"/>
                </a:ext>
              </a:extLst>
            </p:cNvPr>
            <p:cNvCxnSpPr>
              <a:cxnSpLocks/>
              <a:stCxn id="156" idx="1"/>
              <a:endCxn id="158" idx="4"/>
            </p:cNvCxnSpPr>
            <p:nvPr userDrawn="1"/>
          </p:nvCxnSpPr>
          <p:spPr>
            <a:xfrm flipV="1">
              <a:off x="5651680" y="3295922"/>
              <a:ext cx="956850" cy="162435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E5D2FD08-59D7-4702-9576-A547AC7A8A62}"/>
                </a:ext>
              </a:extLst>
            </p:cNvPr>
            <p:cNvCxnSpPr>
              <a:cxnSpLocks/>
              <a:stCxn id="154" idx="1"/>
              <a:endCxn id="158" idx="5"/>
            </p:cNvCxnSpPr>
            <p:nvPr userDrawn="1"/>
          </p:nvCxnSpPr>
          <p:spPr>
            <a:xfrm flipV="1">
              <a:off x="4477836" y="3274044"/>
              <a:ext cx="2077876" cy="177284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52B485EF-8E8D-4479-B819-883453BE241F}"/>
                </a:ext>
              </a:extLst>
            </p:cNvPr>
            <p:cNvCxnSpPr>
              <a:cxnSpLocks/>
              <a:stCxn id="154" idx="0"/>
              <a:endCxn id="155" idx="4"/>
            </p:cNvCxnSpPr>
            <p:nvPr userDrawn="1"/>
          </p:nvCxnSpPr>
          <p:spPr>
            <a:xfrm flipV="1">
              <a:off x="4430367" y="4043431"/>
              <a:ext cx="58508" cy="9715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4D99830A-0B6B-4B2B-BAAA-39DE8D1D04AA}"/>
                </a:ext>
              </a:extLst>
            </p:cNvPr>
            <p:cNvCxnSpPr>
              <a:cxnSpLocks/>
              <a:stCxn id="160" idx="0"/>
              <a:endCxn id="159" idx="4"/>
            </p:cNvCxnSpPr>
            <p:nvPr userDrawn="1"/>
          </p:nvCxnSpPr>
          <p:spPr>
            <a:xfrm flipV="1">
              <a:off x="2274960" y="3873481"/>
              <a:ext cx="236156" cy="115395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2AC6728F-DB31-4983-BE32-4D655323B5BC}"/>
                </a:ext>
              </a:extLst>
            </p:cNvPr>
            <p:cNvCxnSpPr>
              <a:cxnSpLocks/>
              <a:stCxn id="188" idx="7"/>
              <a:endCxn id="159" idx="5"/>
            </p:cNvCxnSpPr>
            <p:nvPr userDrawn="1"/>
          </p:nvCxnSpPr>
          <p:spPr>
            <a:xfrm flipV="1">
              <a:off x="1153506" y="3840664"/>
              <a:ext cx="1278383" cy="71666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5F9AA938-CC74-4616-B307-1DB70C79C3B9}"/>
                </a:ext>
              </a:extLst>
            </p:cNvPr>
            <p:cNvCxnSpPr>
              <a:cxnSpLocks/>
              <a:endCxn id="160" idx="6"/>
            </p:cNvCxnSpPr>
            <p:nvPr userDrawn="1"/>
          </p:nvCxnSpPr>
          <p:spPr>
            <a:xfrm flipV="1">
              <a:off x="1109306" y="5139476"/>
              <a:ext cx="1053610" cy="42045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78E304A2-F5D5-4F29-ADF0-E9D4DA4817CE}"/>
                </a:ext>
              </a:extLst>
            </p:cNvPr>
            <p:cNvCxnSpPr>
              <a:cxnSpLocks/>
              <a:stCxn id="187" idx="5"/>
              <a:endCxn id="161" idx="6"/>
            </p:cNvCxnSpPr>
            <p:nvPr userDrawn="1"/>
          </p:nvCxnSpPr>
          <p:spPr>
            <a:xfrm>
              <a:off x="1094332" y="5702233"/>
              <a:ext cx="1771424" cy="47755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4F8945B3-E7BA-46C4-9545-BCE95E5F9F09}"/>
                </a:ext>
              </a:extLst>
            </p:cNvPr>
            <p:cNvCxnSpPr>
              <a:cxnSpLocks/>
              <a:endCxn id="161" idx="4"/>
            </p:cNvCxnSpPr>
            <p:nvPr userDrawn="1"/>
          </p:nvCxnSpPr>
          <p:spPr>
            <a:xfrm flipV="1">
              <a:off x="2739040" y="6254482"/>
              <a:ext cx="201412" cy="54393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1C635628-6EFD-441D-9972-6403B0D0FABE}"/>
                </a:ext>
              </a:extLst>
            </p:cNvPr>
            <p:cNvCxnSpPr>
              <a:cxnSpLocks/>
              <a:stCxn id="161" idx="3"/>
            </p:cNvCxnSpPr>
            <p:nvPr userDrawn="1"/>
          </p:nvCxnSpPr>
          <p:spPr>
            <a:xfrm>
              <a:off x="2993271" y="6232605"/>
              <a:ext cx="836426" cy="56581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9E7AB171-7A32-46D2-9D9D-8AC2DA640438}"/>
                </a:ext>
              </a:extLst>
            </p:cNvPr>
            <p:cNvCxnSpPr>
              <a:cxnSpLocks/>
              <a:stCxn id="161" idx="3"/>
              <a:endCxn id="153" idx="6"/>
            </p:cNvCxnSpPr>
            <p:nvPr userDrawn="1"/>
          </p:nvCxnSpPr>
          <p:spPr>
            <a:xfrm flipV="1">
              <a:off x="2993270" y="6187800"/>
              <a:ext cx="1496920" cy="4480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A0594AE1-1E9E-4B6E-BC3A-379515A29636}"/>
                </a:ext>
              </a:extLst>
            </p:cNvPr>
            <p:cNvCxnSpPr>
              <a:cxnSpLocks/>
              <a:stCxn id="161" idx="1"/>
              <a:endCxn id="154" idx="5"/>
            </p:cNvCxnSpPr>
            <p:nvPr userDrawn="1"/>
          </p:nvCxnSpPr>
          <p:spPr>
            <a:xfrm flipV="1">
              <a:off x="2993270" y="5129624"/>
              <a:ext cx="1360178" cy="99734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538D00EE-907C-4360-A607-9D263044EC4E}"/>
                </a:ext>
              </a:extLst>
            </p:cNvPr>
            <p:cNvCxnSpPr>
              <a:cxnSpLocks/>
              <a:stCxn id="160" idx="2"/>
              <a:endCxn id="154" idx="6"/>
            </p:cNvCxnSpPr>
            <p:nvPr userDrawn="1"/>
          </p:nvCxnSpPr>
          <p:spPr>
            <a:xfrm flipV="1">
              <a:off x="2387004" y="5073530"/>
              <a:ext cx="1955408" cy="659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9E8AAFF4-8353-4250-AD5B-E30008DA8C0F}"/>
                </a:ext>
              </a:extLst>
            </p:cNvPr>
            <p:cNvCxnSpPr>
              <a:cxnSpLocks/>
              <a:stCxn id="159" idx="3"/>
              <a:endCxn id="154" idx="7"/>
            </p:cNvCxnSpPr>
            <p:nvPr userDrawn="1"/>
          </p:nvCxnSpPr>
          <p:spPr>
            <a:xfrm>
              <a:off x="2590343" y="3840664"/>
              <a:ext cx="1783930" cy="118539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DCB3F67A-EFD6-4A00-AF54-A54386887FA1}"/>
                </a:ext>
              </a:extLst>
            </p:cNvPr>
            <p:cNvCxnSpPr>
              <a:cxnSpLocks/>
              <a:stCxn id="159" idx="2"/>
              <a:endCxn id="155" idx="6"/>
            </p:cNvCxnSpPr>
            <p:nvPr userDrawn="1"/>
          </p:nvCxnSpPr>
          <p:spPr>
            <a:xfrm>
              <a:off x="2623160" y="3761437"/>
              <a:ext cx="1780131" cy="14864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C04A4EB7-B993-4C1E-9512-FC11117D4DD3}"/>
                </a:ext>
              </a:extLst>
            </p:cNvPr>
            <p:cNvCxnSpPr>
              <a:cxnSpLocks/>
              <a:stCxn id="155" idx="1"/>
              <a:endCxn id="158" idx="6"/>
            </p:cNvCxnSpPr>
            <p:nvPr userDrawn="1"/>
          </p:nvCxnSpPr>
          <p:spPr>
            <a:xfrm flipV="1">
              <a:off x="4607055" y="3221226"/>
              <a:ext cx="1926779" cy="65221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33AB111C-0728-44CB-99DA-BD5F465D17E4}"/>
                </a:ext>
              </a:extLst>
            </p:cNvPr>
            <p:cNvCxnSpPr>
              <a:cxnSpLocks/>
              <a:stCxn id="154" idx="2"/>
              <a:endCxn id="156" idx="6"/>
            </p:cNvCxnSpPr>
            <p:nvPr userDrawn="1"/>
          </p:nvCxnSpPr>
          <p:spPr>
            <a:xfrm flipV="1">
              <a:off x="4488872" y="5034766"/>
              <a:ext cx="990314" cy="6821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0824AB1A-AF27-4AAC-A510-E835981EB35C}"/>
                </a:ext>
              </a:extLst>
            </p:cNvPr>
            <p:cNvCxnSpPr>
              <a:cxnSpLocks/>
              <a:stCxn id="153" idx="1"/>
              <a:endCxn id="156" idx="5"/>
            </p:cNvCxnSpPr>
            <p:nvPr userDrawn="1"/>
          </p:nvCxnSpPr>
          <p:spPr>
            <a:xfrm flipV="1">
              <a:off x="4681461" y="5106214"/>
              <a:ext cx="845148" cy="100235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7B2A9CAE-D54C-4F99-BC89-2A47AC6F057A}"/>
                </a:ext>
              </a:extLst>
            </p:cNvPr>
            <p:cNvCxnSpPr>
              <a:cxnSpLocks/>
              <a:stCxn id="153" idx="3"/>
              <a:endCxn id="164" idx="1"/>
            </p:cNvCxnSpPr>
            <p:nvPr userDrawn="1"/>
          </p:nvCxnSpPr>
          <p:spPr>
            <a:xfrm>
              <a:off x="4681461" y="6267027"/>
              <a:ext cx="1470253" cy="56805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49C2A513-DA3C-4A76-9627-46F3EA1674F2}"/>
                </a:ext>
              </a:extLst>
            </p:cNvPr>
            <p:cNvCxnSpPr>
              <a:cxnSpLocks/>
              <a:stCxn id="156" idx="4"/>
              <a:endCxn id="164" idx="2"/>
            </p:cNvCxnSpPr>
            <p:nvPr userDrawn="1"/>
          </p:nvCxnSpPr>
          <p:spPr>
            <a:xfrm>
              <a:off x="5610665" y="5123204"/>
              <a:ext cx="652864" cy="171292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CB48AD31-8E77-4D83-9FF0-837B6A3CB825}"/>
                </a:ext>
              </a:extLst>
            </p:cNvPr>
            <p:cNvCxnSpPr>
              <a:cxnSpLocks/>
              <a:stCxn id="152" idx="5"/>
              <a:endCxn id="164" idx="0"/>
            </p:cNvCxnSpPr>
            <p:nvPr userDrawn="1"/>
          </p:nvCxnSpPr>
          <p:spPr>
            <a:xfrm flipH="1">
              <a:off x="6375345" y="5883908"/>
              <a:ext cx="879736" cy="95325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AA383FD2-934F-4979-BD40-681C7BCCDA81}"/>
                </a:ext>
              </a:extLst>
            </p:cNvPr>
            <p:cNvCxnSpPr>
              <a:cxnSpLocks/>
              <a:stCxn id="153" idx="7"/>
              <a:endCxn id="154" idx="3"/>
            </p:cNvCxnSpPr>
            <p:nvPr userDrawn="1"/>
          </p:nvCxnSpPr>
          <p:spPr>
            <a:xfrm flipH="1" flipV="1">
              <a:off x="4457011" y="5150449"/>
              <a:ext cx="65996" cy="95812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72B60496-127B-4D07-B9D7-550F342723FD}"/>
                </a:ext>
              </a:extLst>
            </p:cNvPr>
            <p:cNvCxnSpPr>
              <a:cxnSpLocks/>
              <a:stCxn id="151" idx="7"/>
              <a:endCxn id="157" idx="3"/>
            </p:cNvCxnSpPr>
            <p:nvPr userDrawn="1"/>
          </p:nvCxnSpPr>
          <p:spPr>
            <a:xfrm flipH="1" flipV="1">
              <a:off x="7349691" y="4680947"/>
              <a:ext cx="1424418" cy="9778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89043197-9393-4509-8DD1-E5C4512FD9BB}"/>
                </a:ext>
              </a:extLst>
            </p:cNvPr>
            <p:cNvCxnSpPr>
              <a:cxnSpLocks/>
              <a:endCxn id="153" idx="4"/>
            </p:cNvCxnSpPr>
            <p:nvPr userDrawn="1"/>
          </p:nvCxnSpPr>
          <p:spPr>
            <a:xfrm flipV="1">
              <a:off x="4489041" y="6299844"/>
              <a:ext cx="113193" cy="54614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FB94D064-2104-45B7-8D56-6D27B6F5E7DF}"/>
                </a:ext>
              </a:extLst>
            </p:cNvPr>
            <p:cNvCxnSpPr>
              <a:cxnSpLocks/>
              <a:stCxn id="161" idx="7"/>
              <a:endCxn id="160" idx="4"/>
            </p:cNvCxnSpPr>
            <p:nvPr userDrawn="1"/>
          </p:nvCxnSpPr>
          <p:spPr>
            <a:xfrm flipH="1" flipV="1">
              <a:off x="2274960" y="5251520"/>
              <a:ext cx="612674" cy="87544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147" name="Oval 146">
              <a:extLst>
                <a:ext uri="{FF2B5EF4-FFF2-40B4-BE49-F238E27FC236}">
                  <a16:creationId xmlns:a16="http://schemas.microsoft.com/office/drawing/2014/main" id="{FE1DBC0C-7FF3-4C50-9A4A-B2C226B258D1}"/>
                </a:ext>
              </a:extLst>
            </p:cNvPr>
            <p:cNvSpPr/>
            <p:nvPr userDrawn="1"/>
          </p:nvSpPr>
          <p:spPr>
            <a:xfrm flipH="1">
              <a:off x="11304001" y="5703017"/>
              <a:ext cx="236156" cy="236156"/>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Oval 147">
              <a:extLst>
                <a:ext uri="{FF2B5EF4-FFF2-40B4-BE49-F238E27FC236}">
                  <a16:creationId xmlns:a16="http://schemas.microsoft.com/office/drawing/2014/main" id="{819E98D6-2855-4A42-AB3E-365BB54EB1D1}"/>
                </a:ext>
              </a:extLst>
            </p:cNvPr>
            <p:cNvSpPr>
              <a:spLocks noChangeAspect="1"/>
            </p:cNvSpPr>
            <p:nvPr userDrawn="1"/>
          </p:nvSpPr>
          <p:spPr>
            <a:xfrm flipH="1">
              <a:off x="10259403" y="5528905"/>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Oval 148">
              <a:extLst>
                <a:ext uri="{FF2B5EF4-FFF2-40B4-BE49-F238E27FC236}">
                  <a16:creationId xmlns:a16="http://schemas.microsoft.com/office/drawing/2014/main" id="{F998912D-7A0B-4FFD-A177-A3B838E6A36A}"/>
                </a:ext>
              </a:extLst>
            </p:cNvPr>
            <p:cNvSpPr/>
            <p:nvPr userDrawn="1"/>
          </p:nvSpPr>
          <p:spPr>
            <a:xfrm flipH="1">
              <a:off x="10291530" y="416373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Oval 149">
              <a:extLst>
                <a:ext uri="{FF2B5EF4-FFF2-40B4-BE49-F238E27FC236}">
                  <a16:creationId xmlns:a16="http://schemas.microsoft.com/office/drawing/2014/main" id="{B8F576D9-EB15-40F7-97F7-51307DCA108A}"/>
                </a:ext>
              </a:extLst>
            </p:cNvPr>
            <p:cNvSpPr/>
            <p:nvPr userDrawn="1"/>
          </p:nvSpPr>
          <p:spPr>
            <a:xfrm flipH="1">
              <a:off x="8727293" y="439521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Oval 150">
              <a:extLst>
                <a:ext uri="{FF2B5EF4-FFF2-40B4-BE49-F238E27FC236}">
                  <a16:creationId xmlns:a16="http://schemas.microsoft.com/office/drawing/2014/main" id="{5F0252DA-0578-484B-BA55-4C22D0C908D3}"/>
                </a:ext>
              </a:extLst>
            </p:cNvPr>
            <p:cNvSpPr>
              <a:spLocks noChangeAspect="1"/>
            </p:cNvSpPr>
            <p:nvPr userDrawn="1"/>
          </p:nvSpPr>
          <p:spPr>
            <a:xfrm flipH="1">
              <a:off x="8752231" y="5636874"/>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Oval 151">
              <a:extLst>
                <a:ext uri="{FF2B5EF4-FFF2-40B4-BE49-F238E27FC236}">
                  <a16:creationId xmlns:a16="http://schemas.microsoft.com/office/drawing/2014/main" id="{5957B164-FF03-439C-999F-2D84D2789FE3}"/>
                </a:ext>
              </a:extLst>
            </p:cNvPr>
            <p:cNvSpPr/>
            <p:nvPr userDrawn="1"/>
          </p:nvSpPr>
          <p:spPr>
            <a:xfrm flipH="1">
              <a:off x="7222264" y="5692637"/>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Oval 152">
              <a:extLst>
                <a:ext uri="{FF2B5EF4-FFF2-40B4-BE49-F238E27FC236}">
                  <a16:creationId xmlns:a16="http://schemas.microsoft.com/office/drawing/2014/main" id="{5CE014D8-4823-4B50-8CC4-98219946E67B}"/>
                </a:ext>
              </a:extLst>
            </p:cNvPr>
            <p:cNvSpPr/>
            <p:nvPr userDrawn="1"/>
          </p:nvSpPr>
          <p:spPr>
            <a:xfrm flipH="1">
              <a:off x="4490190" y="607575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Oval 153">
              <a:extLst>
                <a:ext uri="{FF2B5EF4-FFF2-40B4-BE49-F238E27FC236}">
                  <a16:creationId xmlns:a16="http://schemas.microsoft.com/office/drawing/2014/main" id="{8BA855C5-6E64-472C-BC81-9D7A13A682F5}"/>
                </a:ext>
              </a:extLst>
            </p:cNvPr>
            <p:cNvSpPr>
              <a:spLocks noChangeAspect="1"/>
            </p:cNvSpPr>
            <p:nvPr userDrawn="1"/>
          </p:nvSpPr>
          <p:spPr>
            <a:xfrm rot="682168" flipH="1">
              <a:off x="4340946" y="5013559"/>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Oval 154">
              <a:extLst>
                <a:ext uri="{FF2B5EF4-FFF2-40B4-BE49-F238E27FC236}">
                  <a16:creationId xmlns:a16="http://schemas.microsoft.com/office/drawing/2014/main" id="{5E1565B9-0D0F-49BE-A15D-F8EF68521E12}"/>
                </a:ext>
              </a:extLst>
            </p:cNvPr>
            <p:cNvSpPr/>
            <p:nvPr userDrawn="1"/>
          </p:nvSpPr>
          <p:spPr>
            <a:xfrm rot="738506" flipH="1">
              <a:off x="4400716" y="3821918"/>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Oval 155">
              <a:extLst>
                <a:ext uri="{FF2B5EF4-FFF2-40B4-BE49-F238E27FC236}">
                  <a16:creationId xmlns:a16="http://schemas.microsoft.com/office/drawing/2014/main" id="{9C9F9A08-EC57-48F9-88FF-89C46D2D0FAB}"/>
                </a:ext>
              </a:extLst>
            </p:cNvPr>
            <p:cNvSpPr/>
            <p:nvPr userDrawn="1"/>
          </p:nvSpPr>
          <p:spPr>
            <a:xfrm rot="20935587" flipH="1">
              <a:off x="5477100" y="4901202"/>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Oval 156">
              <a:extLst>
                <a:ext uri="{FF2B5EF4-FFF2-40B4-BE49-F238E27FC236}">
                  <a16:creationId xmlns:a16="http://schemas.microsoft.com/office/drawing/2014/main" id="{B9F63E34-B71A-4177-A92C-7E6C9FCC9BF7}"/>
                </a:ext>
              </a:extLst>
            </p:cNvPr>
            <p:cNvSpPr/>
            <p:nvPr userDrawn="1"/>
          </p:nvSpPr>
          <p:spPr>
            <a:xfrm flipH="1">
              <a:off x="7158420" y="448967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Oval 157">
              <a:extLst>
                <a:ext uri="{FF2B5EF4-FFF2-40B4-BE49-F238E27FC236}">
                  <a16:creationId xmlns:a16="http://schemas.microsoft.com/office/drawing/2014/main" id="{1608D259-83DB-492F-95A4-F7A165EA7A77}"/>
                </a:ext>
              </a:extLst>
            </p:cNvPr>
            <p:cNvSpPr>
              <a:spLocks noChangeAspect="1"/>
            </p:cNvSpPr>
            <p:nvPr userDrawn="1"/>
          </p:nvSpPr>
          <p:spPr>
            <a:xfrm flipH="1">
              <a:off x="6533834" y="314653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Oval 158">
              <a:extLst>
                <a:ext uri="{FF2B5EF4-FFF2-40B4-BE49-F238E27FC236}">
                  <a16:creationId xmlns:a16="http://schemas.microsoft.com/office/drawing/2014/main" id="{E7AEE8C4-57AB-456F-985F-571138FED7AE}"/>
                </a:ext>
              </a:extLst>
            </p:cNvPr>
            <p:cNvSpPr/>
            <p:nvPr userDrawn="1"/>
          </p:nvSpPr>
          <p:spPr>
            <a:xfrm flipH="1">
              <a:off x="2399072" y="3649393"/>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Oval 159">
              <a:extLst>
                <a:ext uri="{FF2B5EF4-FFF2-40B4-BE49-F238E27FC236}">
                  <a16:creationId xmlns:a16="http://schemas.microsoft.com/office/drawing/2014/main" id="{CE94D409-F6CA-456B-87C3-CBD002709847}"/>
                </a:ext>
              </a:extLst>
            </p:cNvPr>
            <p:cNvSpPr/>
            <p:nvPr userDrawn="1"/>
          </p:nvSpPr>
          <p:spPr>
            <a:xfrm flipH="1">
              <a:off x="2162916" y="5027432"/>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Oval 160">
              <a:extLst>
                <a:ext uri="{FF2B5EF4-FFF2-40B4-BE49-F238E27FC236}">
                  <a16:creationId xmlns:a16="http://schemas.microsoft.com/office/drawing/2014/main" id="{6D4EFF78-0E0F-4A48-BA14-038A3245C15A}"/>
                </a:ext>
              </a:extLst>
            </p:cNvPr>
            <p:cNvSpPr>
              <a:spLocks noChangeAspect="1"/>
            </p:cNvSpPr>
            <p:nvPr userDrawn="1"/>
          </p:nvSpPr>
          <p:spPr>
            <a:xfrm flipH="1">
              <a:off x="2865756" y="610509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Oval 161">
              <a:extLst>
                <a:ext uri="{FF2B5EF4-FFF2-40B4-BE49-F238E27FC236}">
                  <a16:creationId xmlns:a16="http://schemas.microsoft.com/office/drawing/2014/main" id="{D4981ADC-C194-4F16-9E99-AA33E5E2F9D0}"/>
                </a:ext>
              </a:extLst>
            </p:cNvPr>
            <p:cNvSpPr>
              <a:spLocks noChangeAspect="1"/>
            </p:cNvSpPr>
            <p:nvPr userDrawn="1"/>
          </p:nvSpPr>
          <p:spPr>
            <a:xfrm flipH="1">
              <a:off x="11489475" y="4550799"/>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Chord 162">
              <a:extLst>
                <a:ext uri="{FF2B5EF4-FFF2-40B4-BE49-F238E27FC236}">
                  <a16:creationId xmlns:a16="http://schemas.microsoft.com/office/drawing/2014/main" id="{15C62939-53C6-4D13-828C-4B132C094971}"/>
                </a:ext>
              </a:extLst>
            </p:cNvPr>
            <p:cNvSpPr>
              <a:spLocks noChangeAspect="1"/>
            </p:cNvSpPr>
            <p:nvPr userDrawn="1"/>
          </p:nvSpPr>
          <p:spPr>
            <a:xfrm flipH="1">
              <a:off x="9919813" y="6746029"/>
              <a:ext cx="149392" cy="149392"/>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Chord 163">
              <a:extLst>
                <a:ext uri="{FF2B5EF4-FFF2-40B4-BE49-F238E27FC236}">
                  <a16:creationId xmlns:a16="http://schemas.microsoft.com/office/drawing/2014/main" id="{11A7B4C1-28C9-41EF-96AD-01DAED015DAE}"/>
                </a:ext>
              </a:extLst>
            </p:cNvPr>
            <p:cNvSpPr>
              <a:spLocks noChangeAspect="1"/>
            </p:cNvSpPr>
            <p:nvPr userDrawn="1"/>
          </p:nvSpPr>
          <p:spPr>
            <a:xfrm flipH="1">
              <a:off x="6151551" y="6717004"/>
              <a:ext cx="224088" cy="224088"/>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5" name="Straight Connector 164">
              <a:extLst>
                <a:ext uri="{FF2B5EF4-FFF2-40B4-BE49-F238E27FC236}">
                  <a16:creationId xmlns:a16="http://schemas.microsoft.com/office/drawing/2014/main" id="{2C386063-0BC2-434C-8E3B-8C49E8AE4314}"/>
                </a:ext>
              </a:extLst>
            </p:cNvPr>
            <p:cNvCxnSpPr>
              <a:cxnSpLocks/>
              <a:stCxn id="163" idx="1"/>
              <a:endCxn id="151" idx="3"/>
            </p:cNvCxnSpPr>
            <p:nvPr userDrawn="1"/>
          </p:nvCxnSpPr>
          <p:spPr>
            <a:xfrm flipH="1" flipV="1">
              <a:off x="8879746" y="5764388"/>
              <a:ext cx="1040177" cy="106036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49A57370-6220-4B9E-956C-42A672B35652}"/>
                </a:ext>
              </a:extLst>
            </p:cNvPr>
            <p:cNvCxnSpPr>
              <a:cxnSpLocks/>
              <a:stCxn id="185" idx="6"/>
              <a:endCxn id="159" idx="6"/>
            </p:cNvCxnSpPr>
            <p:nvPr userDrawn="1"/>
          </p:nvCxnSpPr>
          <p:spPr>
            <a:xfrm>
              <a:off x="1249806" y="3691601"/>
              <a:ext cx="1149266" cy="698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B0F7DC8C-D286-405D-BCD1-3B2980649D74}"/>
                </a:ext>
              </a:extLst>
            </p:cNvPr>
            <p:cNvCxnSpPr>
              <a:cxnSpLocks/>
              <a:stCxn id="182" idx="4"/>
              <a:endCxn id="188" idx="1"/>
            </p:cNvCxnSpPr>
            <p:nvPr userDrawn="1"/>
          </p:nvCxnSpPr>
          <p:spPr>
            <a:xfrm>
              <a:off x="181389" y="3694736"/>
              <a:ext cx="833340" cy="86259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BBCFE525-2B87-4315-8BCB-8DAF19C732E7}"/>
                </a:ext>
              </a:extLst>
            </p:cNvPr>
            <p:cNvCxnSpPr>
              <a:cxnSpLocks/>
              <a:stCxn id="188" idx="4"/>
              <a:endCxn id="187" idx="0"/>
            </p:cNvCxnSpPr>
            <p:nvPr userDrawn="1"/>
          </p:nvCxnSpPr>
          <p:spPr>
            <a:xfrm flipH="1">
              <a:off x="990250" y="4724846"/>
              <a:ext cx="93868" cy="726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5C6476B1-7DDE-4297-89A9-056A99F9D30A}"/>
                </a:ext>
              </a:extLst>
            </p:cNvPr>
            <p:cNvCxnSpPr>
              <a:cxnSpLocks/>
              <a:stCxn id="186" idx="3"/>
            </p:cNvCxnSpPr>
            <p:nvPr userDrawn="1"/>
          </p:nvCxnSpPr>
          <p:spPr>
            <a:xfrm flipH="1">
              <a:off x="994391" y="6664731"/>
              <a:ext cx="195332" cy="1932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ED3CD5FC-03C8-45D5-8309-4449E2DC8E7F}"/>
                </a:ext>
              </a:extLst>
            </p:cNvPr>
            <p:cNvCxnSpPr>
              <a:cxnSpLocks/>
              <a:stCxn id="186" idx="0"/>
              <a:endCxn id="187" idx="4"/>
            </p:cNvCxnSpPr>
            <p:nvPr userDrawn="1"/>
          </p:nvCxnSpPr>
          <p:spPr>
            <a:xfrm flipH="1" flipV="1">
              <a:off x="990250" y="5745345"/>
              <a:ext cx="303555" cy="66811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21B08651-B039-4782-9DEA-F196FEDB7BC5}"/>
                </a:ext>
              </a:extLst>
            </p:cNvPr>
            <p:cNvCxnSpPr>
              <a:cxnSpLocks/>
              <a:stCxn id="196" idx="1"/>
              <a:endCxn id="182" idx="3"/>
            </p:cNvCxnSpPr>
            <p:nvPr userDrawn="1"/>
          </p:nvCxnSpPr>
          <p:spPr>
            <a:xfrm flipV="1">
              <a:off x="7025" y="3684478"/>
              <a:ext cx="62174" cy="103962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4CF1415B-B410-49A8-948A-A7A51B9072F0}"/>
                </a:ext>
              </a:extLst>
            </p:cNvPr>
            <p:cNvCxnSpPr>
              <a:cxnSpLocks/>
              <a:stCxn id="187" idx="2"/>
              <a:endCxn id="196" idx="0"/>
            </p:cNvCxnSpPr>
            <p:nvPr userDrawn="1"/>
          </p:nvCxnSpPr>
          <p:spPr>
            <a:xfrm flipH="1" flipV="1">
              <a:off x="4947" y="4947737"/>
              <a:ext cx="838109" cy="65041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33E0C3E6-A235-471D-A1B3-591C622C5E5A}"/>
                </a:ext>
              </a:extLst>
            </p:cNvPr>
            <p:cNvCxnSpPr>
              <a:cxnSpLocks/>
              <a:stCxn id="186" idx="1"/>
            </p:cNvCxnSpPr>
            <p:nvPr userDrawn="1"/>
          </p:nvCxnSpPr>
          <p:spPr>
            <a:xfrm flipH="1">
              <a:off x="0" y="6456567"/>
              <a:ext cx="1189723" cy="19055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E131013C-402D-4E7E-AF11-8610E3A4E51B}"/>
                </a:ext>
              </a:extLst>
            </p:cNvPr>
            <p:cNvCxnSpPr>
              <a:cxnSpLocks/>
              <a:stCxn id="159" idx="1"/>
              <a:endCxn id="66" idx="0"/>
            </p:cNvCxnSpPr>
            <p:nvPr userDrawn="1"/>
          </p:nvCxnSpPr>
          <p:spPr>
            <a:xfrm flipV="1">
              <a:off x="2590343" y="2989715"/>
              <a:ext cx="770893" cy="69249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4A4ADD74-65B5-4E5B-B584-0D4E631840A2}"/>
                </a:ext>
              </a:extLst>
            </p:cNvPr>
            <p:cNvCxnSpPr>
              <a:cxnSpLocks/>
              <a:stCxn id="184" idx="6"/>
              <a:endCxn id="183" idx="2"/>
            </p:cNvCxnSpPr>
            <p:nvPr userDrawn="1"/>
          </p:nvCxnSpPr>
          <p:spPr>
            <a:xfrm>
              <a:off x="683818" y="2689233"/>
              <a:ext cx="1046792" cy="26097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3B02ADA0-EDA9-4242-A237-2EB77593412A}"/>
                </a:ext>
              </a:extLst>
            </p:cNvPr>
            <p:cNvCxnSpPr>
              <a:cxnSpLocks/>
              <a:stCxn id="182" idx="7"/>
              <a:endCxn id="184" idx="3"/>
            </p:cNvCxnSpPr>
            <p:nvPr userDrawn="1"/>
          </p:nvCxnSpPr>
          <p:spPr>
            <a:xfrm flipV="1">
              <a:off x="206155" y="2793315"/>
              <a:ext cx="226387" cy="63057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98FAA103-A03F-483B-A8C2-02D377F9478C}"/>
                </a:ext>
              </a:extLst>
            </p:cNvPr>
            <p:cNvCxnSpPr>
              <a:cxnSpLocks/>
              <a:stCxn id="182" idx="5"/>
              <a:endCxn id="185" idx="2"/>
            </p:cNvCxnSpPr>
            <p:nvPr userDrawn="1"/>
          </p:nvCxnSpPr>
          <p:spPr>
            <a:xfrm>
              <a:off x="267973" y="3622660"/>
              <a:ext cx="785574" cy="6894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59A155A8-9BA2-478B-BF3C-FDCBF42F2FCA}"/>
                </a:ext>
              </a:extLst>
            </p:cNvPr>
            <p:cNvCxnSpPr>
              <a:cxnSpLocks/>
              <a:stCxn id="183" idx="3"/>
              <a:endCxn id="185" idx="7"/>
            </p:cNvCxnSpPr>
            <p:nvPr userDrawn="1"/>
          </p:nvCxnSpPr>
          <p:spPr>
            <a:xfrm flipH="1">
              <a:off x="1221065" y="3059892"/>
              <a:ext cx="554979" cy="56232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C3D96F16-826A-4CA1-9001-1C1A5FE7682E}"/>
                </a:ext>
              </a:extLst>
            </p:cNvPr>
            <p:cNvCxnSpPr>
              <a:cxnSpLocks/>
              <a:stCxn id="185" idx="4"/>
              <a:endCxn id="188" idx="0"/>
            </p:cNvCxnSpPr>
            <p:nvPr userDrawn="1"/>
          </p:nvCxnSpPr>
          <p:spPr>
            <a:xfrm flipH="1">
              <a:off x="1084118" y="3789730"/>
              <a:ext cx="67559" cy="73885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E10A8AD3-D413-4513-8B78-6FCC483405F7}"/>
                </a:ext>
              </a:extLst>
            </p:cNvPr>
            <p:cNvCxnSpPr>
              <a:cxnSpLocks/>
              <a:stCxn id="161" idx="2"/>
              <a:endCxn id="186" idx="2"/>
            </p:cNvCxnSpPr>
            <p:nvPr userDrawn="1"/>
          </p:nvCxnSpPr>
          <p:spPr>
            <a:xfrm flipH="1">
              <a:off x="1146611" y="6179786"/>
              <a:ext cx="1868537" cy="38086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A5B2AAD1-0A07-40A8-81EB-C51DDFDFE59C}"/>
                </a:ext>
              </a:extLst>
            </p:cNvPr>
            <p:cNvCxnSpPr>
              <a:cxnSpLocks/>
              <a:endCxn id="186" idx="5"/>
            </p:cNvCxnSpPr>
            <p:nvPr userDrawn="1"/>
          </p:nvCxnSpPr>
          <p:spPr>
            <a:xfrm flipH="1" flipV="1">
              <a:off x="1397887" y="6664731"/>
              <a:ext cx="704210" cy="27636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182" name="Oval 181">
              <a:extLst>
                <a:ext uri="{FF2B5EF4-FFF2-40B4-BE49-F238E27FC236}">
                  <a16:creationId xmlns:a16="http://schemas.microsoft.com/office/drawing/2014/main" id="{4E31A65C-EDEC-42C4-9417-D67A62525378}"/>
                </a:ext>
              </a:extLst>
            </p:cNvPr>
            <p:cNvSpPr/>
            <p:nvPr userDrawn="1"/>
          </p:nvSpPr>
          <p:spPr>
            <a:xfrm rot="20563470">
              <a:off x="-9517" y="3406988"/>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Oval 182">
              <a:extLst>
                <a:ext uri="{FF2B5EF4-FFF2-40B4-BE49-F238E27FC236}">
                  <a16:creationId xmlns:a16="http://schemas.microsoft.com/office/drawing/2014/main" id="{8DDF3B5F-0610-4C1D-BC39-9972618B657E}"/>
                </a:ext>
              </a:extLst>
            </p:cNvPr>
            <p:cNvSpPr/>
            <p:nvPr userDrawn="1"/>
          </p:nvSpPr>
          <p:spPr>
            <a:xfrm>
              <a:off x="1730610" y="2795084"/>
              <a:ext cx="310242" cy="31024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Oval 183">
              <a:extLst>
                <a:ext uri="{FF2B5EF4-FFF2-40B4-BE49-F238E27FC236}">
                  <a16:creationId xmlns:a16="http://schemas.microsoft.com/office/drawing/2014/main" id="{1956FE60-41C8-4525-A6E1-A25A3B858D9A}"/>
                </a:ext>
              </a:extLst>
            </p:cNvPr>
            <p:cNvSpPr/>
            <p:nvPr userDrawn="1"/>
          </p:nvSpPr>
          <p:spPr>
            <a:xfrm>
              <a:off x="389430" y="2542039"/>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Oval 184">
              <a:extLst>
                <a:ext uri="{FF2B5EF4-FFF2-40B4-BE49-F238E27FC236}">
                  <a16:creationId xmlns:a16="http://schemas.microsoft.com/office/drawing/2014/main" id="{F89E9125-FCE6-45F6-889A-F4214FA6C97A}"/>
                </a:ext>
              </a:extLst>
            </p:cNvPr>
            <p:cNvSpPr>
              <a:spLocks noChangeAspect="1"/>
            </p:cNvSpPr>
            <p:nvPr userDrawn="1"/>
          </p:nvSpPr>
          <p:spPr>
            <a:xfrm>
              <a:off x="1053547" y="3593471"/>
              <a:ext cx="196259" cy="196259"/>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 name="Oval 185">
              <a:extLst>
                <a:ext uri="{FF2B5EF4-FFF2-40B4-BE49-F238E27FC236}">
                  <a16:creationId xmlns:a16="http://schemas.microsoft.com/office/drawing/2014/main" id="{C1A4CD43-1EB0-4505-AFE3-A0804CF99DED}"/>
                </a:ext>
              </a:extLst>
            </p:cNvPr>
            <p:cNvSpPr>
              <a:spLocks noChangeAspect="1"/>
            </p:cNvSpPr>
            <p:nvPr userDrawn="1"/>
          </p:nvSpPr>
          <p:spPr>
            <a:xfrm>
              <a:off x="1146611" y="6413455"/>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Oval 186">
              <a:extLst>
                <a:ext uri="{FF2B5EF4-FFF2-40B4-BE49-F238E27FC236}">
                  <a16:creationId xmlns:a16="http://schemas.microsoft.com/office/drawing/2014/main" id="{0866670F-4A2D-4683-9CFD-68E415E11DBE}"/>
                </a:ext>
              </a:extLst>
            </p:cNvPr>
            <p:cNvSpPr>
              <a:spLocks noChangeAspect="1"/>
            </p:cNvSpPr>
            <p:nvPr userDrawn="1"/>
          </p:nvSpPr>
          <p:spPr>
            <a:xfrm>
              <a:off x="843056" y="5450957"/>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Oval 187">
              <a:extLst>
                <a:ext uri="{FF2B5EF4-FFF2-40B4-BE49-F238E27FC236}">
                  <a16:creationId xmlns:a16="http://schemas.microsoft.com/office/drawing/2014/main" id="{134702E5-52D2-43DD-B14F-D8D4F9A18C47}"/>
                </a:ext>
              </a:extLst>
            </p:cNvPr>
            <p:cNvSpPr>
              <a:spLocks noChangeAspect="1"/>
            </p:cNvSpPr>
            <p:nvPr userDrawn="1"/>
          </p:nvSpPr>
          <p:spPr>
            <a:xfrm>
              <a:off x="985988" y="4528587"/>
              <a:ext cx="196259" cy="196259"/>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9" name="Straight Connector 188">
              <a:extLst>
                <a:ext uri="{FF2B5EF4-FFF2-40B4-BE49-F238E27FC236}">
                  <a16:creationId xmlns:a16="http://schemas.microsoft.com/office/drawing/2014/main" id="{754ED39E-C29A-4E22-929F-390D51657687}"/>
                </a:ext>
              </a:extLst>
            </p:cNvPr>
            <p:cNvCxnSpPr>
              <a:cxnSpLocks/>
              <a:stCxn id="188" idx="3"/>
            </p:cNvCxnSpPr>
            <p:nvPr userDrawn="1"/>
          </p:nvCxnSpPr>
          <p:spPr>
            <a:xfrm flipH="1">
              <a:off x="125106" y="4696105"/>
              <a:ext cx="889623" cy="16285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87AB2D6A-D21C-45AD-B82B-7901F6629DBD}"/>
                </a:ext>
              </a:extLst>
            </p:cNvPr>
            <p:cNvCxnSpPr>
              <a:cxnSpLocks/>
              <a:stCxn id="184" idx="4"/>
              <a:endCxn id="185" idx="1"/>
            </p:cNvCxnSpPr>
            <p:nvPr userDrawn="1"/>
          </p:nvCxnSpPr>
          <p:spPr>
            <a:xfrm>
              <a:off x="536624" y="2836427"/>
              <a:ext cx="545664" cy="78578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191" name="Oval 190">
              <a:extLst>
                <a:ext uri="{FF2B5EF4-FFF2-40B4-BE49-F238E27FC236}">
                  <a16:creationId xmlns:a16="http://schemas.microsoft.com/office/drawing/2014/main" id="{5DF650AE-A324-4804-AAAD-E7CE834715AB}"/>
                </a:ext>
              </a:extLst>
            </p:cNvPr>
            <p:cNvSpPr>
              <a:spLocks noChangeAspect="1"/>
            </p:cNvSpPr>
            <p:nvPr userDrawn="1"/>
          </p:nvSpPr>
          <p:spPr>
            <a:xfrm>
              <a:off x="4972557" y="2874980"/>
              <a:ext cx="196259" cy="196259"/>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2" name="Straight Connector 191">
              <a:extLst>
                <a:ext uri="{FF2B5EF4-FFF2-40B4-BE49-F238E27FC236}">
                  <a16:creationId xmlns:a16="http://schemas.microsoft.com/office/drawing/2014/main" id="{DA85335F-E68B-4FCF-973E-C68A71EB0A62}"/>
                </a:ext>
              </a:extLst>
            </p:cNvPr>
            <p:cNvCxnSpPr>
              <a:cxnSpLocks/>
              <a:stCxn id="191" idx="3"/>
              <a:endCxn id="155" idx="0"/>
            </p:cNvCxnSpPr>
            <p:nvPr userDrawn="1"/>
          </p:nvCxnSpPr>
          <p:spPr>
            <a:xfrm flipH="1">
              <a:off x="4536645" y="3042498"/>
              <a:ext cx="464653" cy="78199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BCEA5CB2-482B-421A-8AE0-7A0BBB2F5661}"/>
                </a:ext>
              </a:extLst>
            </p:cNvPr>
            <p:cNvCxnSpPr>
              <a:cxnSpLocks/>
              <a:stCxn id="191" idx="2"/>
              <a:endCxn id="66" idx="6"/>
            </p:cNvCxnSpPr>
            <p:nvPr userDrawn="1"/>
          </p:nvCxnSpPr>
          <p:spPr>
            <a:xfrm flipH="1" flipV="1">
              <a:off x="3501498" y="2915999"/>
              <a:ext cx="1471059" cy="57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a:extLst>
                <a:ext uri="{FF2B5EF4-FFF2-40B4-BE49-F238E27FC236}">
                  <a16:creationId xmlns:a16="http://schemas.microsoft.com/office/drawing/2014/main" id="{2ADC1D77-B495-414C-94FB-E10EA33A0B54}"/>
                </a:ext>
              </a:extLst>
            </p:cNvPr>
            <p:cNvCxnSpPr>
              <a:cxnSpLocks/>
              <a:stCxn id="184" idx="7"/>
              <a:endCxn id="68" idx="1"/>
            </p:cNvCxnSpPr>
            <p:nvPr userDrawn="1"/>
          </p:nvCxnSpPr>
          <p:spPr>
            <a:xfrm flipV="1">
              <a:off x="640706" y="1905029"/>
              <a:ext cx="785344" cy="68012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5" name="Straight Connector 194">
              <a:extLst>
                <a:ext uri="{FF2B5EF4-FFF2-40B4-BE49-F238E27FC236}">
                  <a16:creationId xmlns:a16="http://schemas.microsoft.com/office/drawing/2014/main" id="{1854D194-17AC-49AD-9A26-B23EA3008805}"/>
                </a:ext>
              </a:extLst>
            </p:cNvPr>
            <p:cNvCxnSpPr>
              <a:cxnSpLocks/>
              <a:endCxn id="184" idx="1"/>
            </p:cNvCxnSpPr>
            <p:nvPr userDrawn="1"/>
          </p:nvCxnSpPr>
          <p:spPr>
            <a:xfrm>
              <a:off x="-60734" y="2344833"/>
              <a:ext cx="493276" cy="24031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196" name="Chord 195">
              <a:extLst>
                <a:ext uri="{FF2B5EF4-FFF2-40B4-BE49-F238E27FC236}">
                  <a16:creationId xmlns:a16="http://schemas.microsoft.com/office/drawing/2014/main" id="{CA34B809-524B-4D3B-9F39-7AE4179609DD}"/>
                </a:ext>
              </a:extLst>
            </p:cNvPr>
            <p:cNvSpPr>
              <a:spLocks noChangeAspect="1"/>
            </p:cNvSpPr>
            <p:nvPr userDrawn="1"/>
          </p:nvSpPr>
          <p:spPr>
            <a:xfrm rot="5400000" flipH="1">
              <a:off x="-98982" y="4723943"/>
              <a:ext cx="224088" cy="224088"/>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7" name="Straight Connector 196">
              <a:extLst>
                <a:ext uri="{FF2B5EF4-FFF2-40B4-BE49-F238E27FC236}">
                  <a16:creationId xmlns:a16="http://schemas.microsoft.com/office/drawing/2014/main" id="{8DF30D01-7B97-48EA-AD30-2BCB2ED9E72F}"/>
                </a:ext>
              </a:extLst>
            </p:cNvPr>
            <p:cNvCxnSpPr>
              <a:cxnSpLocks/>
              <a:stCxn id="187" idx="3"/>
            </p:cNvCxnSpPr>
            <p:nvPr userDrawn="1"/>
          </p:nvCxnSpPr>
          <p:spPr>
            <a:xfrm flipH="1">
              <a:off x="0" y="5702233"/>
              <a:ext cx="886168" cy="5647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8D9AEE54-631C-4F71-BC5D-BE9FD5B00DAF}"/>
                </a:ext>
              </a:extLst>
            </p:cNvPr>
            <p:cNvCxnSpPr>
              <a:cxnSpLocks/>
              <a:stCxn id="183" idx="6"/>
              <a:endCxn id="66" idx="1"/>
            </p:cNvCxnSpPr>
            <p:nvPr userDrawn="1"/>
          </p:nvCxnSpPr>
          <p:spPr>
            <a:xfrm flipV="1">
              <a:off x="2040852" y="2934851"/>
              <a:ext cx="1254476" cy="1535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a:extLst>
                <a:ext uri="{FF2B5EF4-FFF2-40B4-BE49-F238E27FC236}">
                  <a16:creationId xmlns:a16="http://schemas.microsoft.com/office/drawing/2014/main" id="{0C00A23A-2A57-481F-9F19-017D46E739EF}"/>
                </a:ext>
              </a:extLst>
            </p:cNvPr>
            <p:cNvCxnSpPr>
              <a:cxnSpLocks/>
              <a:stCxn id="183" idx="5"/>
              <a:endCxn id="159" idx="0"/>
            </p:cNvCxnSpPr>
            <p:nvPr userDrawn="1"/>
          </p:nvCxnSpPr>
          <p:spPr>
            <a:xfrm>
              <a:off x="1995418" y="3059892"/>
              <a:ext cx="515698" cy="58950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692E2763-249A-40E7-9DD6-7131B5196B24}"/>
                </a:ext>
              </a:extLst>
            </p:cNvPr>
            <p:cNvCxnSpPr>
              <a:cxnSpLocks/>
              <a:stCxn id="68" idx="0"/>
              <a:endCxn id="183" idx="0"/>
            </p:cNvCxnSpPr>
            <p:nvPr userDrawn="1"/>
          </p:nvCxnSpPr>
          <p:spPr>
            <a:xfrm>
              <a:off x="1505277" y="1937846"/>
              <a:ext cx="380454" cy="85723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1" name="Straight Connector 200">
              <a:extLst>
                <a:ext uri="{FF2B5EF4-FFF2-40B4-BE49-F238E27FC236}">
                  <a16:creationId xmlns:a16="http://schemas.microsoft.com/office/drawing/2014/main" id="{F13D546A-B38D-4DB1-B353-96DE0927BA0A}"/>
                </a:ext>
              </a:extLst>
            </p:cNvPr>
            <p:cNvCxnSpPr>
              <a:cxnSpLocks/>
              <a:stCxn id="188" idx="5"/>
              <a:endCxn id="160" idx="7"/>
            </p:cNvCxnSpPr>
            <p:nvPr userDrawn="1"/>
          </p:nvCxnSpPr>
          <p:spPr>
            <a:xfrm>
              <a:off x="1153506" y="4696105"/>
              <a:ext cx="1042227" cy="36414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2" name="Straight Connector 201">
              <a:extLst>
                <a:ext uri="{FF2B5EF4-FFF2-40B4-BE49-F238E27FC236}">
                  <a16:creationId xmlns:a16="http://schemas.microsoft.com/office/drawing/2014/main" id="{BF110F7D-356C-4B8A-A626-761925A8B9D3}"/>
                </a:ext>
              </a:extLst>
            </p:cNvPr>
            <p:cNvCxnSpPr>
              <a:cxnSpLocks/>
              <a:stCxn id="155" idx="7"/>
              <a:endCxn id="66" idx="7"/>
            </p:cNvCxnSpPr>
            <p:nvPr userDrawn="1"/>
          </p:nvCxnSpPr>
          <p:spPr>
            <a:xfrm flipH="1" flipV="1">
              <a:off x="3446634" y="2981907"/>
              <a:ext cx="1005609" cy="85776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56A4A436-F633-43ED-A67A-6E008AE445F4}"/>
                </a:ext>
              </a:extLst>
            </p:cNvPr>
            <p:cNvCxnSpPr>
              <a:cxnSpLocks/>
              <a:stCxn id="84" idx="7"/>
              <a:endCxn id="191" idx="0"/>
            </p:cNvCxnSpPr>
            <p:nvPr userDrawn="1"/>
          </p:nvCxnSpPr>
          <p:spPr>
            <a:xfrm>
              <a:off x="5065787" y="2247314"/>
              <a:ext cx="4900" cy="62766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a:extLst>
                <a:ext uri="{FF2B5EF4-FFF2-40B4-BE49-F238E27FC236}">
                  <a16:creationId xmlns:a16="http://schemas.microsoft.com/office/drawing/2014/main" id="{E970A69B-B0FF-49E7-AF8C-CDC55A3846FE}"/>
                </a:ext>
              </a:extLst>
            </p:cNvPr>
            <p:cNvCxnSpPr>
              <a:cxnSpLocks/>
              <a:stCxn id="158" idx="7"/>
              <a:endCxn id="73" idx="0"/>
            </p:cNvCxnSpPr>
            <p:nvPr userDrawn="1"/>
          </p:nvCxnSpPr>
          <p:spPr>
            <a:xfrm flipH="1" flipV="1">
              <a:off x="6285610" y="2383792"/>
              <a:ext cx="270102" cy="78461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B165BDAF-BB77-4A59-886B-B54857AAB3D9}"/>
                </a:ext>
              </a:extLst>
            </p:cNvPr>
            <p:cNvCxnSpPr>
              <a:cxnSpLocks/>
              <a:stCxn id="158" idx="6"/>
              <a:endCxn id="191" idx="5"/>
            </p:cNvCxnSpPr>
            <p:nvPr userDrawn="1"/>
          </p:nvCxnSpPr>
          <p:spPr>
            <a:xfrm flipH="1" flipV="1">
              <a:off x="5140075" y="3042498"/>
              <a:ext cx="1393759" cy="17872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1B05A21C-4569-4482-8CF4-87314D2D4C37}"/>
                </a:ext>
              </a:extLst>
            </p:cNvPr>
            <p:cNvCxnSpPr>
              <a:cxnSpLocks/>
              <a:stCxn id="74" idx="0"/>
              <a:endCxn id="158" idx="1"/>
            </p:cNvCxnSpPr>
            <p:nvPr userDrawn="1"/>
          </p:nvCxnSpPr>
          <p:spPr>
            <a:xfrm flipH="1">
              <a:off x="6661348" y="1834225"/>
              <a:ext cx="1076455" cy="133418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7" name="Straight Connector 206">
              <a:extLst>
                <a:ext uri="{FF2B5EF4-FFF2-40B4-BE49-F238E27FC236}">
                  <a16:creationId xmlns:a16="http://schemas.microsoft.com/office/drawing/2014/main" id="{A17D20A8-6B73-4115-8E58-81665266507D}"/>
                </a:ext>
              </a:extLst>
            </p:cNvPr>
            <p:cNvCxnSpPr>
              <a:cxnSpLocks/>
              <a:stCxn id="214" idx="0"/>
              <a:endCxn id="213" idx="4"/>
            </p:cNvCxnSpPr>
            <p:nvPr userDrawn="1"/>
          </p:nvCxnSpPr>
          <p:spPr>
            <a:xfrm>
              <a:off x="9621563" y="3044363"/>
              <a:ext cx="760622" cy="3161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8" name="Straight Connector 207">
              <a:extLst>
                <a:ext uri="{FF2B5EF4-FFF2-40B4-BE49-F238E27FC236}">
                  <a16:creationId xmlns:a16="http://schemas.microsoft.com/office/drawing/2014/main" id="{D0B6502E-7684-460D-AB86-9F0E5167C03F}"/>
                </a:ext>
              </a:extLst>
            </p:cNvPr>
            <p:cNvCxnSpPr>
              <a:cxnSpLocks/>
              <a:stCxn id="82" idx="0"/>
              <a:endCxn id="213" idx="5"/>
            </p:cNvCxnSpPr>
            <p:nvPr userDrawn="1"/>
          </p:nvCxnSpPr>
          <p:spPr>
            <a:xfrm>
              <a:off x="10349083" y="2680523"/>
              <a:ext cx="90128" cy="61593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9" name="Straight Connector 208">
              <a:extLst>
                <a:ext uri="{FF2B5EF4-FFF2-40B4-BE49-F238E27FC236}">
                  <a16:creationId xmlns:a16="http://schemas.microsoft.com/office/drawing/2014/main" id="{DA18729E-555C-4FDA-B3AA-4A04A2779A38}"/>
                </a:ext>
              </a:extLst>
            </p:cNvPr>
            <p:cNvCxnSpPr>
              <a:cxnSpLocks/>
              <a:stCxn id="81" idx="0"/>
              <a:endCxn id="214" idx="6"/>
            </p:cNvCxnSpPr>
            <p:nvPr userDrawn="1"/>
          </p:nvCxnSpPr>
          <p:spPr>
            <a:xfrm>
              <a:off x="9306676" y="1739765"/>
              <a:ext cx="245878" cy="116196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a:extLst>
                <a:ext uri="{FF2B5EF4-FFF2-40B4-BE49-F238E27FC236}">
                  <a16:creationId xmlns:a16="http://schemas.microsoft.com/office/drawing/2014/main" id="{24AF831C-6204-4D1B-8064-1F030951D66D}"/>
                </a:ext>
              </a:extLst>
            </p:cNvPr>
            <p:cNvCxnSpPr>
              <a:cxnSpLocks/>
              <a:stCxn id="158" idx="1"/>
              <a:endCxn id="215" idx="5"/>
            </p:cNvCxnSpPr>
            <p:nvPr userDrawn="1"/>
          </p:nvCxnSpPr>
          <p:spPr>
            <a:xfrm>
              <a:off x="6661348" y="3168408"/>
              <a:ext cx="1391015" cy="1902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0D514801-3856-4ABA-BEAB-739730774461}"/>
                </a:ext>
              </a:extLst>
            </p:cNvPr>
            <p:cNvCxnSpPr>
              <a:cxnSpLocks/>
              <a:stCxn id="74" idx="0"/>
              <a:endCxn id="215" idx="5"/>
            </p:cNvCxnSpPr>
            <p:nvPr userDrawn="1"/>
          </p:nvCxnSpPr>
          <p:spPr>
            <a:xfrm>
              <a:off x="7737803" y="1834225"/>
              <a:ext cx="314560" cy="13532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8BF4AA65-C7D4-4A82-8ED3-1ADEFDD9D159}"/>
                </a:ext>
              </a:extLst>
            </p:cNvPr>
            <p:cNvCxnSpPr>
              <a:cxnSpLocks/>
              <a:stCxn id="215" idx="7"/>
              <a:endCxn id="214" idx="4"/>
            </p:cNvCxnSpPr>
            <p:nvPr userDrawn="1"/>
          </p:nvCxnSpPr>
          <p:spPr>
            <a:xfrm flipV="1">
              <a:off x="8152134" y="2970735"/>
              <a:ext cx="1257783" cy="25141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213" name="Oval 212">
              <a:extLst>
                <a:ext uri="{FF2B5EF4-FFF2-40B4-BE49-F238E27FC236}">
                  <a16:creationId xmlns:a16="http://schemas.microsoft.com/office/drawing/2014/main" id="{06DC0826-2E06-4367-BA4F-D6BB47448C56}"/>
                </a:ext>
              </a:extLst>
            </p:cNvPr>
            <p:cNvSpPr/>
            <p:nvPr userDrawn="1"/>
          </p:nvSpPr>
          <p:spPr>
            <a:xfrm rot="17350916" flipV="1">
              <a:off x="10375964" y="3285269"/>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 name="Oval 213">
              <a:extLst>
                <a:ext uri="{FF2B5EF4-FFF2-40B4-BE49-F238E27FC236}">
                  <a16:creationId xmlns:a16="http://schemas.microsoft.com/office/drawing/2014/main" id="{D272245F-B68B-4C8F-872E-D1382716775F}"/>
                </a:ext>
              </a:extLst>
            </p:cNvPr>
            <p:cNvSpPr/>
            <p:nvPr userDrawn="1"/>
          </p:nvSpPr>
          <p:spPr>
            <a:xfrm rot="17350916" flipV="1">
              <a:off x="9403696" y="2895505"/>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 name="Oval 214">
              <a:extLst>
                <a:ext uri="{FF2B5EF4-FFF2-40B4-BE49-F238E27FC236}">
                  <a16:creationId xmlns:a16="http://schemas.microsoft.com/office/drawing/2014/main" id="{E03EFA70-43EA-4925-82A2-C7560E27FDC6}"/>
                </a:ext>
              </a:extLst>
            </p:cNvPr>
            <p:cNvSpPr>
              <a:spLocks noChangeAspect="1"/>
            </p:cNvSpPr>
            <p:nvPr userDrawn="1"/>
          </p:nvSpPr>
          <p:spPr>
            <a:xfrm rot="17350916" flipV="1">
              <a:off x="8010198" y="317998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6" name="Straight Connector 215">
              <a:extLst>
                <a:ext uri="{FF2B5EF4-FFF2-40B4-BE49-F238E27FC236}">
                  <a16:creationId xmlns:a16="http://schemas.microsoft.com/office/drawing/2014/main" id="{D1704DC9-A2FE-46DF-A33D-2C5B0B62822C}"/>
                </a:ext>
              </a:extLst>
            </p:cNvPr>
            <p:cNvCxnSpPr>
              <a:cxnSpLocks/>
              <a:stCxn id="79" idx="0"/>
              <a:endCxn id="213" idx="7"/>
            </p:cNvCxnSpPr>
            <p:nvPr userDrawn="1"/>
          </p:nvCxnSpPr>
          <p:spPr>
            <a:xfrm flipH="1">
              <a:off x="10588868" y="2983008"/>
              <a:ext cx="1256853" cy="36550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A4B7AD97-C8C7-4DBA-B251-B090D2591095}"/>
                </a:ext>
              </a:extLst>
            </p:cNvPr>
            <p:cNvCxnSpPr>
              <a:cxnSpLocks/>
              <a:endCxn id="79" idx="7"/>
            </p:cNvCxnSpPr>
            <p:nvPr userDrawn="1"/>
          </p:nvCxnSpPr>
          <p:spPr>
            <a:xfrm flipH="1" flipV="1">
              <a:off x="11930123" y="2967834"/>
              <a:ext cx="291194" cy="28684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grpSp>
      <p:sp>
        <p:nvSpPr>
          <p:cNvPr id="3" name="Text Placeholder 9">
            <a:extLst>
              <a:ext uri="{FF2B5EF4-FFF2-40B4-BE49-F238E27FC236}">
                <a16:creationId xmlns:a16="http://schemas.microsoft.com/office/drawing/2014/main" id="{EF70765A-4598-4D75-8EBE-B820808F6559}"/>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accent1"/>
                </a:solidFill>
                <a:latin typeface="+mj-lt"/>
                <a:cs typeface="Arial" pitchFamily="34" charset="0"/>
              </a:defRPr>
            </a:lvl1pPr>
          </a:lstStyle>
          <a:p>
            <a:pPr lvl="0"/>
            <a:r>
              <a:rPr lang="en-US" altLang="ko-KR"/>
              <a:t>Our Team LAYOUT</a:t>
            </a:r>
          </a:p>
        </p:txBody>
      </p:sp>
      <p:sp>
        <p:nvSpPr>
          <p:cNvPr id="223" name="Picture Placeholder 2">
            <a:extLst>
              <a:ext uri="{FF2B5EF4-FFF2-40B4-BE49-F238E27FC236}">
                <a16:creationId xmlns:a16="http://schemas.microsoft.com/office/drawing/2014/main" id="{A12E6587-F03D-4C57-AAFE-4763BFD9192E}"/>
              </a:ext>
            </a:extLst>
          </p:cNvPr>
          <p:cNvSpPr>
            <a:spLocks noGrp="1"/>
          </p:cNvSpPr>
          <p:nvPr>
            <p:ph type="pic" idx="13" hasCustomPrompt="1"/>
          </p:nvPr>
        </p:nvSpPr>
        <p:spPr>
          <a:xfrm>
            <a:off x="1073211" y="1838990"/>
            <a:ext cx="1980000" cy="1980000"/>
          </a:xfrm>
          <a:prstGeom prst="ellipse">
            <a:avLst/>
          </a:prstGeom>
          <a:solidFill>
            <a:schemeClr val="bg1">
              <a:lumMod val="95000"/>
            </a:schemeClr>
          </a:solidFill>
          <a:ln w="95250">
            <a:solidFill>
              <a:schemeClr val="bg1"/>
            </a:solidFill>
          </a:ln>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a:t>Your Picture Here</a:t>
            </a:r>
            <a:endParaRPr lang="ko-KR" altLang="en-US"/>
          </a:p>
        </p:txBody>
      </p:sp>
      <p:sp>
        <p:nvSpPr>
          <p:cNvPr id="224" name="Picture Placeholder 2">
            <a:extLst>
              <a:ext uri="{FF2B5EF4-FFF2-40B4-BE49-F238E27FC236}">
                <a16:creationId xmlns:a16="http://schemas.microsoft.com/office/drawing/2014/main" id="{A202D3EE-B2AB-497C-838C-AE327E69D39A}"/>
              </a:ext>
            </a:extLst>
          </p:cNvPr>
          <p:cNvSpPr>
            <a:spLocks noGrp="1"/>
          </p:cNvSpPr>
          <p:nvPr>
            <p:ph type="pic" idx="14" hasCustomPrompt="1"/>
          </p:nvPr>
        </p:nvSpPr>
        <p:spPr>
          <a:xfrm>
            <a:off x="3762255" y="1838990"/>
            <a:ext cx="1980000" cy="1980000"/>
          </a:xfrm>
          <a:prstGeom prst="ellipse">
            <a:avLst/>
          </a:prstGeom>
          <a:solidFill>
            <a:schemeClr val="bg1">
              <a:lumMod val="95000"/>
            </a:schemeClr>
          </a:solidFill>
          <a:ln w="95250">
            <a:solidFill>
              <a:schemeClr val="bg1"/>
            </a:solidFill>
          </a:ln>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a:t>Your Picture Here</a:t>
            </a:r>
            <a:endParaRPr lang="ko-KR" altLang="en-US"/>
          </a:p>
        </p:txBody>
      </p:sp>
      <p:sp>
        <p:nvSpPr>
          <p:cNvPr id="225" name="Picture Placeholder 2">
            <a:extLst>
              <a:ext uri="{FF2B5EF4-FFF2-40B4-BE49-F238E27FC236}">
                <a16:creationId xmlns:a16="http://schemas.microsoft.com/office/drawing/2014/main" id="{9DF5AD96-04D7-4C76-AF28-774C3C834F7B}"/>
              </a:ext>
            </a:extLst>
          </p:cNvPr>
          <p:cNvSpPr>
            <a:spLocks noGrp="1"/>
          </p:cNvSpPr>
          <p:nvPr>
            <p:ph type="pic" idx="15" hasCustomPrompt="1"/>
          </p:nvPr>
        </p:nvSpPr>
        <p:spPr>
          <a:xfrm>
            <a:off x="6451299" y="1838990"/>
            <a:ext cx="1980000" cy="1980000"/>
          </a:xfrm>
          <a:prstGeom prst="ellipse">
            <a:avLst/>
          </a:prstGeom>
          <a:solidFill>
            <a:schemeClr val="bg1">
              <a:lumMod val="95000"/>
            </a:schemeClr>
          </a:solidFill>
          <a:ln w="95250">
            <a:solidFill>
              <a:schemeClr val="bg1"/>
            </a:solidFill>
          </a:ln>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a:t>Your Picture Here</a:t>
            </a:r>
            <a:endParaRPr lang="ko-KR" altLang="en-US"/>
          </a:p>
        </p:txBody>
      </p:sp>
      <p:sp>
        <p:nvSpPr>
          <p:cNvPr id="226" name="Picture Placeholder 2">
            <a:extLst>
              <a:ext uri="{FF2B5EF4-FFF2-40B4-BE49-F238E27FC236}">
                <a16:creationId xmlns:a16="http://schemas.microsoft.com/office/drawing/2014/main" id="{3BC1DC84-BDCC-4285-BF2F-160995CFC167}"/>
              </a:ext>
            </a:extLst>
          </p:cNvPr>
          <p:cNvSpPr>
            <a:spLocks noGrp="1"/>
          </p:cNvSpPr>
          <p:nvPr>
            <p:ph type="pic" idx="16" hasCustomPrompt="1"/>
          </p:nvPr>
        </p:nvSpPr>
        <p:spPr>
          <a:xfrm>
            <a:off x="9140343" y="1838990"/>
            <a:ext cx="1980000" cy="1980000"/>
          </a:xfrm>
          <a:prstGeom prst="ellipse">
            <a:avLst/>
          </a:prstGeom>
          <a:solidFill>
            <a:schemeClr val="bg1">
              <a:lumMod val="95000"/>
            </a:schemeClr>
          </a:solidFill>
          <a:ln w="95250">
            <a:solidFill>
              <a:schemeClr val="bg1"/>
            </a:solidFill>
          </a:ln>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a:t>Your Picture Here</a:t>
            </a:r>
            <a:endParaRPr lang="ko-KR" altLang="en-US"/>
          </a:p>
        </p:txBody>
      </p:sp>
    </p:spTree>
    <p:extLst>
      <p:ext uri="{BB962C8B-B14F-4D97-AF65-F5344CB8AC3E}">
        <p14:creationId xmlns:p14="http://schemas.microsoft.com/office/powerpoint/2010/main" val="7686641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6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04451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9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6E87A07B-B9C9-4EB5-BFAB-87CC6143AAE2}"/>
              </a:ext>
            </a:extLst>
          </p:cNvPr>
          <p:cNvGrpSpPr/>
          <p:nvPr userDrawn="1"/>
        </p:nvGrpSpPr>
        <p:grpSpPr>
          <a:xfrm>
            <a:off x="-98982" y="-104349"/>
            <a:ext cx="12408253" cy="7045442"/>
            <a:chOff x="-98982" y="-104349"/>
            <a:chExt cx="12408253" cy="7045442"/>
          </a:xfrm>
          <a:solidFill>
            <a:schemeClr val="bg1">
              <a:alpha val="10000"/>
            </a:schemeClr>
          </a:solidFill>
        </p:grpSpPr>
        <p:cxnSp>
          <p:nvCxnSpPr>
            <p:cNvPr id="3" name="Straight Connector 2">
              <a:extLst>
                <a:ext uri="{FF2B5EF4-FFF2-40B4-BE49-F238E27FC236}">
                  <a16:creationId xmlns:a16="http://schemas.microsoft.com/office/drawing/2014/main" id="{1EB1C4F5-6EA7-48B3-88D5-27A71208EC65}"/>
                </a:ext>
              </a:extLst>
            </p:cNvPr>
            <p:cNvCxnSpPr>
              <a:cxnSpLocks/>
              <a:stCxn id="66" idx="7"/>
              <a:endCxn id="64" idx="2"/>
            </p:cNvCxnSpPr>
            <p:nvPr userDrawn="1"/>
          </p:nvCxnSpPr>
          <p:spPr>
            <a:xfrm>
              <a:off x="1584504" y="1905029"/>
              <a:ext cx="1703016" cy="94442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F69F62E7-AA17-4563-811F-D614C902AAA2}"/>
                </a:ext>
              </a:extLst>
            </p:cNvPr>
            <p:cNvCxnSpPr>
              <a:cxnSpLocks/>
              <a:stCxn id="64" idx="4"/>
              <a:endCxn id="83" idx="1"/>
            </p:cNvCxnSpPr>
            <p:nvPr userDrawn="1"/>
          </p:nvCxnSpPr>
          <p:spPr>
            <a:xfrm flipV="1">
              <a:off x="3427782" y="2205662"/>
              <a:ext cx="482924" cy="57007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C2253338-A4E9-42CA-95C5-C93F9F1C21FD}"/>
                </a:ext>
              </a:extLst>
            </p:cNvPr>
            <p:cNvCxnSpPr>
              <a:cxnSpLocks/>
              <a:stCxn id="69" idx="2"/>
              <a:endCxn id="81" idx="6"/>
            </p:cNvCxnSpPr>
            <p:nvPr userDrawn="1"/>
          </p:nvCxnSpPr>
          <p:spPr>
            <a:xfrm flipH="1">
              <a:off x="4004116" y="998896"/>
              <a:ext cx="1032867" cy="4144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93917F0A-05E0-45B4-8B35-075CEF66C057}"/>
                </a:ext>
              </a:extLst>
            </p:cNvPr>
            <p:cNvCxnSpPr>
              <a:cxnSpLocks/>
              <a:stCxn id="83" idx="5"/>
              <a:endCxn id="69" idx="1"/>
            </p:cNvCxnSpPr>
            <p:nvPr userDrawn="1"/>
          </p:nvCxnSpPr>
          <p:spPr>
            <a:xfrm flipV="1">
              <a:off x="4016342" y="1082390"/>
              <a:ext cx="1055225" cy="10176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8BB14053-796E-48B3-8DD0-92B42FE6A961}"/>
                </a:ext>
              </a:extLst>
            </p:cNvPr>
            <p:cNvCxnSpPr>
              <a:cxnSpLocks/>
              <a:stCxn id="64" idx="5"/>
              <a:endCxn id="82" idx="1"/>
            </p:cNvCxnSpPr>
            <p:nvPr userDrawn="1"/>
          </p:nvCxnSpPr>
          <p:spPr>
            <a:xfrm flipV="1">
              <a:off x="3493690" y="2247314"/>
              <a:ext cx="1466461" cy="58328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5FD5EBAA-6E75-4D4E-906F-1E0C17EE0590}"/>
                </a:ext>
              </a:extLst>
            </p:cNvPr>
            <p:cNvCxnSpPr>
              <a:cxnSpLocks/>
              <a:stCxn id="69" idx="0"/>
              <a:endCxn id="82" idx="4"/>
            </p:cNvCxnSpPr>
            <p:nvPr userDrawn="1"/>
          </p:nvCxnSpPr>
          <p:spPr>
            <a:xfrm flipH="1">
              <a:off x="5012969" y="1116974"/>
              <a:ext cx="142092" cy="100282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1897FAA4-C54B-4977-AFA5-571977EA1D2B}"/>
                </a:ext>
              </a:extLst>
            </p:cNvPr>
            <p:cNvCxnSpPr>
              <a:cxnSpLocks/>
              <a:stCxn id="83" idx="3"/>
              <a:endCxn id="81" idx="0"/>
            </p:cNvCxnSpPr>
            <p:nvPr userDrawn="1"/>
          </p:nvCxnSpPr>
          <p:spPr>
            <a:xfrm flipH="1" flipV="1">
              <a:off x="3892072" y="1525433"/>
              <a:ext cx="18633" cy="5745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60DCD467-B7D3-46E5-9231-4D55A5D265F9}"/>
                </a:ext>
              </a:extLst>
            </p:cNvPr>
            <p:cNvCxnSpPr>
              <a:cxnSpLocks/>
              <a:stCxn id="189" idx="7"/>
              <a:endCxn id="71" idx="1"/>
            </p:cNvCxnSpPr>
            <p:nvPr userDrawn="1"/>
          </p:nvCxnSpPr>
          <p:spPr>
            <a:xfrm flipV="1">
              <a:off x="5140075" y="2350975"/>
              <a:ext cx="1066308" cy="5527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1B2BFF7-DD4E-4D21-9B49-8CBFEA0C51ED}"/>
                </a:ext>
              </a:extLst>
            </p:cNvPr>
            <p:cNvCxnSpPr>
              <a:cxnSpLocks/>
              <a:stCxn id="69" idx="7"/>
              <a:endCxn id="71" idx="3"/>
            </p:cNvCxnSpPr>
            <p:nvPr userDrawn="1"/>
          </p:nvCxnSpPr>
          <p:spPr>
            <a:xfrm>
              <a:off x="5238555" y="1082390"/>
              <a:ext cx="967828" cy="111013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884FC109-BB9A-464B-81DB-C2DC0BAB2400}"/>
                </a:ext>
              </a:extLst>
            </p:cNvPr>
            <p:cNvCxnSpPr>
              <a:cxnSpLocks/>
              <a:stCxn id="68" idx="3"/>
            </p:cNvCxnSpPr>
            <p:nvPr userDrawn="1"/>
          </p:nvCxnSpPr>
          <p:spPr>
            <a:xfrm flipH="1" flipV="1">
              <a:off x="3211650" y="18443"/>
              <a:ext cx="498790" cy="58289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31BDB41-CB75-4DDC-97E5-7F43CEE61B67}"/>
                </a:ext>
              </a:extLst>
            </p:cNvPr>
            <p:cNvCxnSpPr>
              <a:cxnSpLocks/>
              <a:stCxn id="83" idx="6"/>
              <a:endCxn id="82" idx="2"/>
            </p:cNvCxnSpPr>
            <p:nvPr userDrawn="1"/>
          </p:nvCxnSpPr>
          <p:spPr>
            <a:xfrm>
              <a:off x="4038220" y="2152844"/>
              <a:ext cx="900054" cy="4165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FE36BDB8-55A0-447B-89C9-FCF843C55FD2}"/>
                </a:ext>
              </a:extLst>
            </p:cNvPr>
            <p:cNvCxnSpPr>
              <a:cxnSpLocks/>
              <a:stCxn id="68" idx="0"/>
              <a:endCxn id="81" idx="4"/>
            </p:cNvCxnSpPr>
            <p:nvPr userDrawn="1"/>
          </p:nvCxnSpPr>
          <p:spPr>
            <a:xfrm>
              <a:off x="3789668" y="792604"/>
              <a:ext cx="102405" cy="50874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1A4D76A-CCC0-4C4D-925B-35DD751DC080}"/>
                </a:ext>
              </a:extLst>
            </p:cNvPr>
            <p:cNvCxnSpPr>
              <a:cxnSpLocks/>
              <a:stCxn id="82" idx="6"/>
              <a:endCxn id="71" idx="2"/>
            </p:cNvCxnSpPr>
            <p:nvPr userDrawn="1"/>
          </p:nvCxnSpPr>
          <p:spPr>
            <a:xfrm>
              <a:off x="5087665" y="2194496"/>
              <a:ext cx="1085901" cy="7725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F765EAF-6FED-4438-8703-553CF69A4058}"/>
                </a:ext>
              </a:extLst>
            </p:cNvPr>
            <p:cNvCxnSpPr>
              <a:cxnSpLocks/>
              <a:stCxn id="70" idx="0"/>
              <a:endCxn id="71" idx="4"/>
            </p:cNvCxnSpPr>
            <p:nvPr userDrawn="1"/>
          </p:nvCxnSpPr>
          <p:spPr>
            <a:xfrm>
              <a:off x="6243041" y="1291086"/>
              <a:ext cx="42569" cy="86861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E764520F-9D17-471F-BA69-1CD9FC8042BA}"/>
                </a:ext>
              </a:extLst>
            </p:cNvPr>
            <p:cNvCxnSpPr>
              <a:cxnSpLocks/>
              <a:stCxn id="73" idx="1"/>
              <a:endCxn id="71" idx="5"/>
            </p:cNvCxnSpPr>
            <p:nvPr userDrawn="1"/>
          </p:nvCxnSpPr>
          <p:spPr>
            <a:xfrm flipH="1">
              <a:off x="6364837" y="570689"/>
              <a:ext cx="1332558" cy="162183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C904BE38-0917-4332-81B8-30945DA0C4CE}"/>
                </a:ext>
              </a:extLst>
            </p:cNvPr>
            <p:cNvCxnSpPr>
              <a:cxnSpLocks/>
              <a:stCxn id="73" idx="0"/>
              <a:endCxn id="72" idx="4"/>
            </p:cNvCxnSpPr>
            <p:nvPr userDrawn="1"/>
          </p:nvCxnSpPr>
          <p:spPr>
            <a:xfrm flipH="1">
              <a:off x="7737803" y="592567"/>
              <a:ext cx="12410" cy="10175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7129C94-29C0-4801-A214-6EF16171E907}"/>
                </a:ext>
              </a:extLst>
            </p:cNvPr>
            <p:cNvCxnSpPr>
              <a:cxnSpLocks/>
              <a:stCxn id="72" idx="2"/>
              <a:endCxn id="71" idx="6"/>
            </p:cNvCxnSpPr>
            <p:nvPr userDrawn="1"/>
          </p:nvCxnSpPr>
          <p:spPr>
            <a:xfrm flipH="1">
              <a:off x="6397654" y="1722181"/>
              <a:ext cx="1228105" cy="54956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BD0D37D-49B1-4ACF-88B4-98FE577712B8}"/>
                </a:ext>
              </a:extLst>
            </p:cNvPr>
            <p:cNvCxnSpPr>
              <a:cxnSpLocks/>
              <a:stCxn id="72" idx="7"/>
              <a:endCxn id="212" idx="5"/>
            </p:cNvCxnSpPr>
            <p:nvPr userDrawn="1"/>
          </p:nvCxnSpPr>
          <p:spPr>
            <a:xfrm>
              <a:off x="7817030" y="1801408"/>
              <a:ext cx="1649913" cy="110528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DC68D30B-B535-41C6-85EE-8B1D98D13F2D}"/>
                </a:ext>
              </a:extLst>
            </p:cNvPr>
            <p:cNvCxnSpPr>
              <a:cxnSpLocks/>
              <a:stCxn id="72" idx="6"/>
              <a:endCxn id="79" idx="2"/>
            </p:cNvCxnSpPr>
            <p:nvPr userDrawn="1"/>
          </p:nvCxnSpPr>
          <p:spPr>
            <a:xfrm flipV="1">
              <a:off x="7849847" y="1627721"/>
              <a:ext cx="1344785" cy="9445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958AA2EC-59F2-460C-9755-165AF4DE3118}"/>
                </a:ext>
              </a:extLst>
            </p:cNvPr>
            <p:cNvCxnSpPr>
              <a:cxnSpLocks/>
              <a:stCxn id="79" idx="7"/>
              <a:endCxn id="80" idx="3"/>
            </p:cNvCxnSpPr>
            <p:nvPr userDrawn="1"/>
          </p:nvCxnSpPr>
          <p:spPr>
            <a:xfrm>
              <a:off x="9385903" y="1706948"/>
              <a:ext cx="910362" cy="84606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CCA3581D-F0C0-4C66-BCD6-4110FBE4ACBE}"/>
                </a:ext>
              </a:extLst>
            </p:cNvPr>
            <p:cNvCxnSpPr>
              <a:cxnSpLocks/>
              <a:stCxn id="65" idx="0"/>
              <a:endCxn id="64" idx="3"/>
            </p:cNvCxnSpPr>
            <p:nvPr userDrawn="1"/>
          </p:nvCxnSpPr>
          <p:spPr>
            <a:xfrm>
              <a:off x="2865686" y="1745404"/>
              <a:ext cx="476698" cy="103814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2435FBD3-51DE-4CDC-9731-91B49C6C5B24}"/>
                </a:ext>
              </a:extLst>
            </p:cNvPr>
            <p:cNvCxnSpPr>
              <a:cxnSpLocks/>
              <a:stCxn id="81" idx="2"/>
              <a:endCxn id="65" idx="6"/>
            </p:cNvCxnSpPr>
            <p:nvPr userDrawn="1"/>
          </p:nvCxnSpPr>
          <p:spPr>
            <a:xfrm flipH="1">
              <a:off x="2983764" y="1413389"/>
              <a:ext cx="796264" cy="21393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FB6EA9D-5D0E-4E7E-931B-C3628849650E}"/>
                </a:ext>
              </a:extLst>
            </p:cNvPr>
            <p:cNvCxnSpPr>
              <a:cxnSpLocks/>
              <a:stCxn id="68" idx="1"/>
              <a:endCxn id="65" idx="5"/>
            </p:cNvCxnSpPr>
            <p:nvPr userDrawn="1"/>
          </p:nvCxnSpPr>
          <p:spPr>
            <a:xfrm flipH="1">
              <a:off x="2949180" y="759787"/>
              <a:ext cx="761261" cy="78404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78C4E6BE-FEAD-45E5-AA0D-ABE7DCA46EB6}"/>
                </a:ext>
              </a:extLst>
            </p:cNvPr>
            <p:cNvCxnSpPr>
              <a:cxnSpLocks/>
              <a:stCxn id="67" idx="7"/>
              <a:endCxn id="65" idx="3"/>
            </p:cNvCxnSpPr>
            <p:nvPr userDrawn="1"/>
          </p:nvCxnSpPr>
          <p:spPr>
            <a:xfrm>
              <a:off x="2026273" y="811101"/>
              <a:ext cx="755920" cy="73273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9173BCAF-8B77-40E2-8E23-3198A85484D7}"/>
                </a:ext>
              </a:extLst>
            </p:cNvPr>
            <p:cNvCxnSpPr>
              <a:cxnSpLocks/>
              <a:stCxn id="66" idx="6"/>
              <a:endCxn id="65" idx="2"/>
            </p:cNvCxnSpPr>
            <p:nvPr userDrawn="1"/>
          </p:nvCxnSpPr>
          <p:spPr>
            <a:xfrm flipV="1">
              <a:off x="1617321" y="1627326"/>
              <a:ext cx="1130287" cy="19847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DE39B779-A657-4FCC-BD1E-D6934CC26E3C}"/>
                </a:ext>
              </a:extLst>
            </p:cNvPr>
            <p:cNvCxnSpPr>
              <a:cxnSpLocks/>
              <a:stCxn id="86" idx="7"/>
              <a:endCxn id="66" idx="3"/>
            </p:cNvCxnSpPr>
            <p:nvPr userDrawn="1"/>
          </p:nvCxnSpPr>
          <p:spPr>
            <a:xfrm>
              <a:off x="562732" y="991183"/>
              <a:ext cx="863318" cy="75539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5D21EA53-533B-41E6-90A5-EB02EAF27FD0}"/>
                </a:ext>
              </a:extLst>
            </p:cNvPr>
            <p:cNvCxnSpPr>
              <a:cxnSpLocks/>
              <a:stCxn id="86" idx="6"/>
              <a:endCxn id="67" idx="2"/>
            </p:cNvCxnSpPr>
            <p:nvPr userDrawn="1"/>
          </p:nvCxnSpPr>
          <p:spPr>
            <a:xfrm flipV="1">
              <a:off x="584609" y="758283"/>
              <a:ext cx="1314149" cy="18008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A0A221A7-56AE-4834-9F53-63879236F8EF}"/>
                </a:ext>
              </a:extLst>
            </p:cNvPr>
            <p:cNvCxnSpPr>
              <a:cxnSpLocks/>
              <a:stCxn id="86" idx="5"/>
            </p:cNvCxnSpPr>
            <p:nvPr userDrawn="1"/>
          </p:nvCxnSpPr>
          <p:spPr>
            <a:xfrm flipV="1">
              <a:off x="562732" y="7695"/>
              <a:ext cx="830501" cy="87785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BA16F3CD-94B1-4826-9B52-0F6C416983CA}"/>
                </a:ext>
              </a:extLst>
            </p:cNvPr>
            <p:cNvCxnSpPr>
              <a:cxnSpLocks/>
              <a:stCxn id="67" idx="4"/>
            </p:cNvCxnSpPr>
            <p:nvPr userDrawn="1"/>
          </p:nvCxnSpPr>
          <p:spPr>
            <a:xfrm flipH="1" flipV="1">
              <a:off x="1913190" y="8940"/>
              <a:ext cx="60264" cy="6746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4729B2E9-F43D-47CB-909A-13B9FF246CBD}"/>
                </a:ext>
              </a:extLst>
            </p:cNvPr>
            <p:cNvCxnSpPr>
              <a:cxnSpLocks/>
              <a:stCxn id="67" idx="5"/>
            </p:cNvCxnSpPr>
            <p:nvPr userDrawn="1"/>
          </p:nvCxnSpPr>
          <p:spPr>
            <a:xfrm flipV="1">
              <a:off x="2026273" y="21571"/>
              <a:ext cx="969507" cy="6838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D2FA91ED-95F3-4032-9562-F1E7EE4A7F7D}"/>
                </a:ext>
              </a:extLst>
            </p:cNvPr>
            <p:cNvCxnSpPr>
              <a:cxnSpLocks/>
              <a:stCxn id="68" idx="5"/>
            </p:cNvCxnSpPr>
            <p:nvPr userDrawn="1"/>
          </p:nvCxnSpPr>
          <p:spPr>
            <a:xfrm flipV="1">
              <a:off x="3868895" y="-11241"/>
              <a:ext cx="430441" cy="61257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615A1508-2FF2-459B-AC1C-6F2E56AF4FF4}"/>
                </a:ext>
              </a:extLst>
            </p:cNvPr>
            <p:cNvCxnSpPr>
              <a:cxnSpLocks/>
              <a:stCxn id="67" idx="6"/>
              <a:endCxn id="68" idx="2"/>
            </p:cNvCxnSpPr>
            <p:nvPr userDrawn="1"/>
          </p:nvCxnSpPr>
          <p:spPr>
            <a:xfrm flipV="1">
              <a:off x="2048150" y="680560"/>
              <a:ext cx="1629474" cy="7772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62865CBE-5676-47B0-A298-CCDC36276CAC}"/>
                </a:ext>
              </a:extLst>
            </p:cNvPr>
            <p:cNvCxnSpPr>
              <a:cxnSpLocks/>
              <a:stCxn id="68" idx="6"/>
              <a:endCxn id="69" idx="3"/>
            </p:cNvCxnSpPr>
            <p:nvPr userDrawn="1"/>
          </p:nvCxnSpPr>
          <p:spPr>
            <a:xfrm>
              <a:off x="3901712" y="680560"/>
              <a:ext cx="1169856" cy="23484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876568FA-D798-4A73-AC22-22E204E03630}"/>
                </a:ext>
              </a:extLst>
            </p:cNvPr>
            <p:cNvCxnSpPr>
              <a:cxnSpLocks/>
              <a:stCxn id="70" idx="2"/>
              <a:endCxn id="69" idx="6"/>
            </p:cNvCxnSpPr>
            <p:nvPr userDrawn="1"/>
          </p:nvCxnSpPr>
          <p:spPr>
            <a:xfrm flipH="1" flipV="1">
              <a:off x="5273139" y="998896"/>
              <a:ext cx="895205" cy="2174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68676CAA-C527-4AD4-A645-59DD7D4A06F1}"/>
                </a:ext>
              </a:extLst>
            </p:cNvPr>
            <p:cNvCxnSpPr>
              <a:cxnSpLocks/>
              <a:stCxn id="91" idx="0"/>
              <a:endCxn id="69" idx="5"/>
            </p:cNvCxnSpPr>
            <p:nvPr userDrawn="1"/>
          </p:nvCxnSpPr>
          <p:spPr>
            <a:xfrm flipH="1">
              <a:off x="5238555" y="-6145"/>
              <a:ext cx="1269576" cy="92154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03565FD2-0575-4C65-AE05-A5B8D764FFA0}"/>
                </a:ext>
              </a:extLst>
            </p:cNvPr>
            <p:cNvCxnSpPr>
              <a:cxnSpLocks/>
              <a:endCxn id="69" idx="4"/>
            </p:cNvCxnSpPr>
            <p:nvPr userDrawn="1"/>
          </p:nvCxnSpPr>
          <p:spPr>
            <a:xfrm>
              <a:off x="4883094" y="-29536"/>
              <a:ext cx="271967" cy="91035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B7B40BDA-E6DD-467A-BCCB-110E9956A66F}"/>
                </a:ext>
              </a:extLst>
            </p:cNvPr>
            <p:cNvCxnSpPr>
              <a:cxnSpLocks/>
              <a:stCxn id="91" idx="2"/>
              <a:endCxn id="70" idx="4"/>
            </p:cNvCxnSpPr>
            <p:nvPr userDrawn="1"/>
          </p:nvCxnSpPr>
          <p:spPr>
            <a:xfrm flipH="1">
              <a:off x="6243041" y="-5452"/>
              <a:ext cx="339634" cy="11471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28D8FB1-3F5E-4089-8365-759BF796C631}"/>
                </a:ext>
              </a:extLst>
            </p:cNvPr>
            <p:cNvCxnSpPr>
              <a:cxnSpLocks/>
              <a:stCxn id="73" idx="2"/>
              <a:endCxn id="70" idx="6"/>
            </p:cNvCxnSpPr>
            <p:nvPr userDrawn="1"/>
          </p:nvCxnSpPr>
          <p:spPr>
            <a:xfrm flipH="1">
              <a:off x="6317737" y="517871"/>
              <a:ext cx="1357780" cy="69851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ECD96295-1E4E-4A57-9C41-A59C40EF9E3D}"/>
                </a:ext>
              </a:extLst>
            </p:cNvPr>
            <p:cNvCxnSpPr>
              <a:cxnSpLocks/>
              <a:stCxn id="73" idx="4"/>
            </p:cNvCxnSpPr>
            <p:nvPr userDrawn="1"/>
          </p:nvCxnSpPr>
          <p:spPr>
            <a:xfrm flipV="1">
              <a:off x="7750213" y="54467"/>
              <a:ext cx="93642" cy="38870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A9B68CFB-40CB-4FB7-A7B9-CD7ED3E82122}"/>
                </a:ext>
              </a:extLst>
            </p:cNvPr>
            <p:cNvCxnSpPr>
              <a:cxnSpLocks/>
              <a:stCxn id="74" idx="3"/>
            </p:cNvCxnSpPr>
            <p:nvPr userDrawn="1"/>
          </p:nvCxnSpPr>
          <p:spPr>
            <a:xfrm flipH="1" flipV="1">
              <a:off x="8652184" y="-11241"/>
              <a:ext cx="511421" cy="35677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3E7EC1EF-1FEF-4815-90C0-480F9497D46F}"/>
                </a:ext>
              </a:extLst>
            </p:cNvPr>
            <p:cNvCxnSpPr>
              <a:cxnSpLocks/>
              <a:stCxn id="74" idx="2"/>
              <a:endCxn id="73" idx="6"/>
            </p:cNvCxnSpPr>
            <p:nvPr userDrawn="1"/>
          </p:nvCxnSpPr>
          <p:spPr>
            <a:xfrm flipH="1">
              <a:off x="7824909" y="424760"/>
              <a:ext cx="1305879" cy="93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FE7DE5BD-9D83-44B6-B8F9-9B7C0FDB3D47}"/>
                </a:ext>
              </a:extLst>
            </p:cNvPr>
            <p:cNvCxnSpPr>
              <a:cxnSpLocks/>
              <a:stCxn id="79" idx="4"/>
              <a:endCxn id="74" idx="0"/>
            </p:cNvCxnSpPr>
            <p:nvPr userDrawn="1"/>
          </p:nvCxnSpPr>
          <p:spPr>
            <a:xfrm flipH="1" flipV="1">
              <a:off x="9242832" y="536804"/>
              <a:ext cx="63844" cy="9788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E1B9A310-4B11-4E2C-8EC8-BE966E7F8F3B}"/>
                </a:ext>
              </a:extLst>
            </p:cNvPr>
            <p:cNvCxnSpPr>
              <a:cxnSpLocks/>
              <a:stCxn id="78" idx="3"/>
              <a:endCxn id="74" idx="7"/>
            </p:cNvCxnSpPr>
            <p:nvPr userDrawn="1"/>
          </p:nvCxnSpPr>
          <p:spPr>
            <a:xfrm flipH="1" flipV="1">
              <a:off x="9322059" y="503987"/>
              <a:ext cx="1572968" cy="6496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F43D9690-6322-4336-BEBB-96252799EAA4}"/>
                </a:ext>
              </a:extLst>
            </p:cNvPr>
            <p:cNvCxnSpPr>
              <a:cxnSpLocks/>
              <a:stCxn id="78" idx="2"/>
              <a:endCxn id="79" idx="6"/>
            </p:cNvCxnSpPr>
            <p:nvPr userDrawn="1"/>
          </p:nvCxnSpPr>
          <p:spPr>
            <a:xfrm flipH="1">
              <a:off x="9418720" y="1237716"/>
              <a:ext cx="1459318" cy="3900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DA2BD385-E0BB-4264-BBB6-7EC55E67283E}"/>
                </a:ext>
              </a:extLst>
            </p:cNvPr>
            <p:cNvCxnSpPr>
              <a:cxnSpLocks/>
              <a:stCxn id="78" idx="1"/>
              <a:endCxn id="80" idx="4"/>
            </p:cNvCxnSpPr>
            <p:nvPr userDrawn="1"/>
          </p:nvCxnSpPr>
          <p:spPr>
            <a:xfrm flipH="1">
              <a:off x="10349083" y="1309164"/>
              <a:ext cx="576378" cy="122196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D29B89A2-1E5E-4EDF-8583-77FE80EFB105}"/>
                </a:ext>
              </a:extLst>
            </p:cNvPr>
            <p:cNvCxnSpPr>
              <a:cxnSpLocks/>
              <a:stCxn id="76" idx="1"/>
              <a:endCxn id="80" idx="5"/>
            </p:cNvCxnSpPr>
            <p:nvPr userDrawn="1"/>
          </p:nvCxnSpPr>
          <p:spPr>
            <a:xfrm flipH="1">
              <a:off x="10401901" y="1774673"/>
              <a:ext cx="1757220" cy="7783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E310B4E4-7FDD-4853-A32C-30D094C09567}"/>
                </a:ext>
              </a:extLst>
            </p:cNvPr>
            <p:cNvCxnSpPr>
              <a:cxnSpLocks/>
              <a:stCxn id="76" idx="0"/>
              <a:endCxn id="77" idx="4"/>
            </p:cNvCxnSpPr>
            <p:nvPr userDrawn="1"/>
          </p:nvCxnSpPr>
          <p:spPr>
            <a:xfrm flipH="1">
              <a:off x="11893491" y="1806534"/>
              <a:ext cx="313099" cy="9575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E4014632-9A5A-4369-8CAB-CFD1C96391A0}"/>
                </a:ext>
              </a:extLst>
            </p:cNvPr>
            <p:cNvCxnSpPr>
              <a:cxnSpLocks/>
              <a:stCxn id="148" idx="7"/>
              <a:endCxn id="213" idx="1"/>
            </p:cNvCxnSpPr>
            <p:nvPr userDrawn="1"/>
          </p:nvCxnSpPr>
          <p:spPr>
            <a:xfrm flipH="1" flipV="1">
              <a:off x="8117425" y="3321916"/>
              <a:ext cx="642685" cy="110611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E9FFB962-E4AA-440F-B1C7-4D0A76307622}"/>
                </a:ext>
              </a:extLst>
            </p:cNvPr>
            <p:cNvCxnSpPr>
              <a:cxnSpLocks/>
              <a:endCxn id="75" idx="6"/>
            </p:cNvCxnSpPr>
            <p:nvPr userDrawn="1"/>
          </p:nvCxnSpPr>
          <p:spPr>
            <a:xfrm flipH="1">
              <a:off x="11941804" y="350882"/>
              <a:ext cx="294325" cy="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73CA6861-AE72-40A4-A01E-F04AF11216E4}"/>
                </a:ext>
              </a:extLst>
            </p:cNvPr>
            <p:cNvCxnSpPr>
              <a:cxnSpLocks/>
              <a:stCxn id="148" idx="0"/>
              <a:endCxn id="212" idx="3"/>
            </p:cNvCxnSpPr>
            <p:nvPr userDrawn="1"/>
          </p:nvCxnSpPr>
          <p:spPr>
            <a:xfrm flipV="1">
              <a:off x="8839337" y="3056346"/>
              <a:ext cx="575543" cy="133887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F7C508A5-0312-4CF4-9E2D-75CCE86CDC08}"/>
                </a:ext>
              </a:extLst>
            </p:cNvPr>
            <p:cNvCxnSpPr>
              <a:cxnSpLocks/>
              <a:stCxn id="160" idx="0"/>
              <a:endCxn id="211" idx="0"/>
            </p:cNvCxnSpPr>
            <p:nvPr userDrawn="1"/>
          </p:nvCxnSpPr>
          <p:spPr>
            <a:xfrm flipH="1" flipV="1">
              <a:off x="10593831" y="3434127"/>
              <a:ext cx="970340" cy="111667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1C5CC6E6-E545-46E6-8EEC-BC1D0330FAAA}"/>
                </a:ext>
              </a:extLst>
            </p:cNvPr>
            <p:cNvCxnSpPr>
              <a:cxnSpLocks/>
              <a:stCxn id="160" idx="1"/>
              <a:endCxn id="77" idx="0"/>
            </p:cNvCxnSpPr>
            <p:nvPr userDrawn="1"/>
          </p:nvCxnSpPr>
          <p:spPr>
            <a:xfrm flipV="1">
              <a:off x="11616989" y="2983008"/>
              <a:ext cx="228732" cy="15896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0011E9AF-30B4-4767-86B1-39AF910DD5F3}"/>
                </a:ext>
              </a:extLst>
            </p:cNvPr>
            <p:cNvCxnSpPr>
              <a:cxnSpLocks/>
              <a:stCxn id="77" idx="2"/>
              <a:endCxn id="80" idx="6"/>
            </p:cNvCxnSpPr>
            <p:nvPr userDrawn="1"/>
          </p:nvCxnSpPr>
          <p:spPr>
            <a:xfrm flipH="1" flipV="1">
              <a:off x="10423779" y="2605827"/>
              <a:ext cx="1336358" cy="24382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8018E72E-3819-47A7-A926-7A1B4FF3952D}"/>
                </a:ext>
              </a:extLst>
            </p:cNvPr>
            <p:cNvCxnSpPr>
              <a:cxnSpLocks/>
              <a:stCxn id="76" idx="2"/>
              <a:endCxn id="78" idx="6"/>
            </p:cNvCxnSpPr>
            <p:nvPr userDrawn="1"/>
          </p:nvCxnSpPr>
          <p:spPr>
            <a:xfrm flipH="1" flipV="1">
              <a:off x="11097954" y="1194675"/>
              <a:ext cx="1050131" cy="52390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95B15373-E32A-4180-82D0-1B01C5F9F8BA}"/>
                </a:ext>
              </a:extLst>
            </p:cNvPr>
            <p:cNvCxnSpPr>
              <a:cxnSpLocks/>
              <a:stCxn id="75" idx="1"/>
              <a:endCxn id="78" idx="5"/>
            </p:cNvCxnSpPr>
            <p:nvPr userDrawn="1"/>
          </p:nvCxnSpPr>
          <p:spPr>
            <a:xfrm flipH="1">
              <a:off x="11050531" y="430109"/>
              <a:ext cx="700002" cy="69311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7B25FC7F-9550-4F4E-9954-B44B2D9664AB}"/>
                </a:ext>
              </a:extLst>
            </p:cNvPr>
            <p:cNvCxnSpPr>
              <a:cxnSpLocks/>
              <a:stCxn id="75" idx="3"/>
              <a:endCxn id="92" idx="1"/>
            </p:cNvCxnSpPr>
            <p:nvPr userDrawn="1"/>
          </p:nvCxnSpPr>
          <p:spPr>
            <a:xfrm flipH="1" flipV="1">
              <a:off x="10480717" y="1658"/>
              <a:ext cx="1269816" cy="26999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5EB2B460-2A6A-40AE-831A-9F78653DFFFC}"/>
                </a:ext>
              </a:extLst>
            </p:cNvPr>
            <p:cNvCxnSpPr>
              <a:cxnSpLocks/>
              <a:stCxn id="78" idx="4"/>
              <a:endCxn id="92" idx="2"/>
            </p:cNvCxnSpPr>
            <p:nvPr userDrawn="1"/>
          </p:nvCxnSpPr>
          <p:spPr>
            <a:xfrm flipH="1" flipV="1">
              <a:off x="10368902" y="619"/>
              <a:ext cx="597574" cy="110561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D9A8AC89-2161-4B24-BA1F-F0B24C333F0A}"/>
                </a:ext>
              </a:extLst>
            </p:cNvPr>
            <p:cNvCxnSpPr>
              <a:cxnSpLocks/>
              <a:stCxn id="74" idx="5"/>
              <a:endCxn id="92" idx="0"/>
            </p:cNvCxnSpPr>
            <p:nvPr userDrawn="1"/>
          </p:nvCxnSpPr>
          <p:spPr>
            <a:xfrm flipV="1">
              <a:off x="9322059" y="-420"/>
              <a:ext cx="935027" cy="34595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A52317C8-10C1-439A-AD44-BD8353421565}"/>
                </a:ext>
              </a:extLst>
            </p:cNvPr>
            <p:cNvCxnSpPr>
              <a:cxnSpLocks/>
              <a:stCxn id="75" idx="7"/>
              <a:endCxn id="76" idx="3"/>
            </p:cNvCxnSpPr>
            <p:nvPr userDrawn="1"/>
          </p:nvCxnSpPr>
          <p:spPr>
            <a:xfrm>
              <a:off x="11908987" y="430109"/>
              <a:ext cx="270959" cy="124100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CF9AB5C9-A772-42CF-B340-8E808AA55796}"/>
                </a:ext>
              </a:extLst>
            </p:cNvPr>
            <p:cNvCxnSpPr>
              <a:cxnSpLocks/>
              <a:stCxn id="73" idx="7"/>
              <a:endCxn id="79" idx="3"/>
            </p:cNvCxnSpPr>
            <p:nvPr userDrawn="1"/>
          </p:nvCxnSpPr>
          <p:spPr>
            <a:xfrm>
              <a:off x="7803031" y="570690"/>
              <a:ext cx="1424418" cy="9778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FA849B3B-249E-4A7E-BD0B-551332190B73}"/>
                </a:ext>
              </a:extLst>
            </p:cNvPr>
            <p:cNvCxnSpPr>
              <a:cxnSpLocks/>
              <a:endCxn id="75" idx="4"/>
            </p:cNvCxnSpPr>
            <p:nvPr userDrawn="1"/>
          </p:nvCxnSpPr>
          <p:spPr>
            <a:xfrm flipH="1">
              <a:off x="11829760" y="8940"/>
              <a:ext cx="14366" cy="22989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64" name="Oval 63">
              <a:extLst>
                <a:ext uri="{FF2B5EF4-FFF2-40B4-BE49-F238E27FC236}">
                  <a16:creationId xmlns:a16="http://schemas.microsoft.com/office/drawing/2014/main" id="{4D150C3F-2E85-4592-8D00-0011C1C83C57}"/>
                </a:ext>
              </a:extLst>
            </p:cNvPr>
            <p:cNvSpPr/>
            <p:nvPr userDrawn="1"/>
          </p:nvSpPr>
          <p:spPr>
            <a:xfrm rot="1036530" flipV="1">
              <a:off x="3282465" y="2770682"/>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8748531A-FA4A-4FB9-982B-A6AD1A9B5EC8}"/>
                </a:ext>
              </a:extLst>
            </p:cNvPr>
            <p:cNvSpPr/>
            <p:nvPr userDrawn="1"/>
          </p:nvSpPr>
          <p:spPr>
            <a:xfrm flipV="1">
              <a:off x="2747608" y="1509248"/>
              <a:ext cx="236156" cy="236156"/>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A0EEFF4E-A644-4126-B638-E102D841534F}"/>
                </a:ext>
              </a:extLst>
            </p:cNvPr>
            <p:cNvSpPr/>
            <p:nvPr userDrawn="1"/>
          </p:nvSpPr>
          <p:spPr>
            <a:xfrm flipV="1">
              <a:off x="1393233" y="1713758"/>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AE4778C9-410A-4B1C-B8AE-D957F559A88A}"/>
                </a:ext>
              </a:extLst>
            </p:cNvPr>
            <p:cNvSpPr>
              <a:spLocks noChangeAspect="1"/>
            </p:cNvSpPr>
            <p:nvPr userDrawn="1"/>
          </p:nvSpPr>
          <p:spPr>
            <a:xfrm flipV="1">
              <a:off x="1898758" y="683587"/>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FF542D6F-3357-4834-86CA-E3D567598B4E}"/>
                </a:ext>
              </a:extLst>
            </p:cNvPr>
            <p:cNvSpPr>
              <a:spLocks noChangeAspect="1"/>
            </p:cNvSpPr>
            <p:nvPr userDrawn="1"/>
          </p:nvSpPr>
          <p:spPr>
            <a:xfrm flipV="1">
              <a:off x="3677624" y="56851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F7C8F44D-9A93-4F3A-84FD-7E50F25BBF89}"/>
                </a:ext>
              </a:extLst>
            </p:cNvPr>
            <p:cNvSpPr/>
            <p:nvPr userDrawn="1"/>
          </p:nvSpPr>
          <p:spPr>
            <a:xfrm flipV="1">
              <a:off x="5036983" y="880818"/>
              <a:ext cx="236156" cy="236156"/>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E3F786DE-F1A3-4F50-9514-E89EC8411A58}"/>
                </a:ext>
              </a:extLst>
            </p:cNvPr>
            <p:cNvSpPr>
              <a:spLocks noChangeAspect="1"/>
            </p:cNvSpPr>
            <p:nvPr userDrawn="1"/>
          </p:nvSpPr>
          <p:spPr>
            <a:xfrm flipV="1">
              <a:off x="6168345" y="1141694"/>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76AC81BD-BF53-4A89-94E8-FB485B84DFC8}"/>
                </a:ext>
              </a:extLst>
            </p:cNvPr>
            <p:cNvSpPr/>
            <p:nvPr userDrawn="1"/>
          </p:nvSpPr>
          <p:spPr>
            <a:xfrm flipV="1">
              <a:off x="6173566" y="2159704"/>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4DBDBFDB-ECF6-4D3B-8440-D56EE4C33242}"/>
                </a:ext>
              </a:extLst>
            </p:cNvPr>
            <p:cNvSpPr/>
            <p:nvPr userDrawn="1"/>
          </p:nvSpPr>
          <p:spPr>
            <a:xfrm flipV="1">
              <a:off x="7625759" y="1610137"/>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BEDAF695-4BF2-4229-A78F-06F9DD6B4E9D}"/>
                </a:ext>
              </a:extLst>
            </p:cNvPr>
            <p:cNvSpPr>
              <a:spLocks noChangeAspect="1"/>
            </p:cNvSpPr>
            <p:nvPr userDrawn="1"/>
          </p:nvSpPr>
          <p:spPr>
            <a:xfrm flipV="1">
              <a:off x="7675517" y="443175"/>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17D9085C-35D1-44D8-B034-A61E654A2D2F}"/>
                </a:ext>
              </a:extLst>
            </p:cNvPr>
            <p:cNvSpPr/>
            <p:nvPr userDrawn="1"/>
          </p:nvSpPr>
          <p:spPr>
            <a:xfrm flipV="1">
              <a:off x="9130788" y="31271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9F37F6DC-CEFD-4E84-A3BA-561BFD47CADF}"/>
                </a:ext>
              </a:extLst>
            </p:cNvPr>
            <p:cNvSpPr/>
            <p:nvPr userDrawn="1"/>
          </p:nvSpPr>
          <p:spPr>
            <a:xfrm flipV="1">
              <a:off x="11717716" y="238838"/>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CFDA1506-12C2-43C8-B9BA-EA58463C007B}"/>
                </a:ext>
              </a:extLst>
            </p:cNvPr>
            <p:cNvSpPr>
              <a:spLocks noChangeAspect="1"/>
            </p:cNvSpPr>
            <p:nvPr userDrawn="1"/>
          </p:nvSpPr>
          <p:spPr>
            <a:xfrm rot="682168" flipV="1">
              <a:off x="12146619" y="1658608"/>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0083476C-D1CF-4D49-AA76-D7A39DE098D3}"/>
                </a:ext>
              </a:extLst>
            </p:cNvPr>
            <p:cNvSpPr/>
            <p:nvPr userDrawn="1"/>
          </p:nvSpPr>
          <p:spPr>
            <a:xfrm rot="738506" flipV="1">
              <a:off x="11757562" y="2761495"/>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3B6110A2-0968-4EE5-A296-A2E8D08C8B84}"/>
                </a:ext>
              </a:extLst>
            </p:cNvPr>
            <p:cNvSpPr/>
            <p:nvPr userDrawn="1"/>
          </p:nvSpPr>
          <p:spPr>
            <a:xfrm rot="20935587" flipV="1">
              <a:off x="10875952" y="1104151"/>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6C558EAB-DA6D-4ACD-809E-3C119555A3C8}"/>
                </a:ext>
              </a:extLst>
            </p:cNvPr>
            <p:cNvSpPr/>
            <p:nvPr userDrawn="1"/>
          </p:nvSpPr>
          <p:spPr>
            <a:xfrm flipV="1">
              <a:off x="9194632" y="1515677"/>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996DFA2C-0CB2-4B62-BC2F-5E884E24251C}"/>
                </a:ext>
              </a:extLst>
            </p:cNvPr>
            <p:cNvSpPr>
              <a:spLocks noChangeAspect="1"/>
            </p:cNvSpPr>
            <p:nvPr userDrawn="1"/>
          </p:nvSpPr>
          <p:spPr>
            <a:xfrm flipV="1">
              <a:off x="10274387" y="2531131"/>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EF9408AE-79C2-45B0-B7DC-9EA027DD4E4E}"/>
                </a:ext>
              </a:extLst>
            </p:cNvPr>
            <p:cNvSpPr>
              <a:spLocks noChangeAspect="1"/>
            </p:cNvSpPr>
            <p:nvPr userDrawn="1"/>
          </p:nvSpPr>
          <p:spPr>
            <a:xfrm flipV="1">
              <a:off x="3780028" y="1301345"/>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77F5A5A0-D6C2-49F7-9716-BEBA6F7C24FF}"/>
                </a:ext>
              </a:extLst>
            </p:cNvPr>
            <p:cNvSpPr>
              <a:spLocks noChangeAspect="1"/>
            </p:cNvSpPr>
            <p:nvPr userDrawn="1"/>
          </p:nvSpPr>
          <p:spPr>
            <a:xfrm flipV="1">
              <a:off x="4938273" y="211980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C4690BFC-2B6D-4D46-BC35-808BE51AB241}"/>
                </a:ext>
              </a:extLst>
            </p:cNvPr>
            <p:cNvSpPr>
              <a:spLocks noChangeAspect="1"/>
            </p:cNvSpPr>
            <p:nvPr userDrawn="1"/>
          </p:nvSpPr>
          <p:spPr>
            <a:xfrm flipV="1">
              <a:off x="3888828" y="2078148"/>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4" name="Straight Connector 83">
              <a:extLst>
                <a:ext uri="{FF2B5EF4-FFF2-40B4-BE49-F238E27FC236}">
                  <a16:creationId xmlns:a16="http://schemas.microsoft.com/office/drawing/2014/main" id="{8670DB7E-FF90-4EE3-A40D-32F6570F624E}"/>
                </a:ext>
              </a:extLst>
            </p:cNvPr>
            <p:cNvCxnSpPr>
              <a:cxnSpLocks/>
              <a:stCxn id="83" idx="2"/>
              <a:endCxn id="65" idx="7"/>
            </p:cNvCxnSpPr>
            <p:nvPr userDrawn="1"/>
          </p:nvCxnSpPr>
          <p:spPr>
            <a:xfrm flipH="1" flipV="1">
              <a:off x="2949180" y="1710820"/>
              <a:ext cx="939648" cy="44202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37516950-A61D-4741-BFDF-9DBD3294E833}"/>
                </a:ext>
              </a:extLst>
            </p:cNvPr>
            <p:cNvCxnSpPr>
              <a:cxnSpLocks/>
              <a:stCxn id="66" idx="4"/>
              <a:endCxn id="67" idx="1"/>
            </p:cNvCxnSpPr>
            <p:nvPr userDrawn="1"/>
          </p:nvCxnSpPr>
          <p:spPr>
            <a:xfrm flipV="1">
              <a:off x="1505277" y="811101"/>
              <a:ext cx="415359" cy="90265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86" name="Oval 85">
              <a:extLst>
                <a:ext uri="{FF2B5EF4-FFF2-40B4-BE49-F238E27FC236}">
                  <a16:creationId xmlns:a16="http://schemas.microsoft.com/office/drawing/2014/main" id="{4D6EBD2D-6FEE-4D2C-A800-6C34500D44A5}"/>
                </a:ext>
              </a:extLst>
            </p:cNvPr>
            <p:cNvSpPr>
              <a:spLocks noChangeAspect="1"/>
            </p:cNvSpPr>
            <p:nvPr userDrawn="1"/>
          </p:nvSpPr>
          <p:spPr>
            <a:xfrm flipV="1">
              <a:off x="435217" y="863669"/>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7" name="Straight Connector 86">
              <a:extLst>
                <a:ext uri="{FF2B5EF4-FFF2-40B4-BE49-F238E27FC236}">
                  <a16:creationId xmlns:a16="http://schemas.microsoft.com/office/drawing/2014/main" id="{28155FF4-6850-4C64-992B-7B64D1D52DC3}"/>
                </a:ext>
              </a:extLst>
            </p:cNvPr>
            <p:cNvCxnSpPr>
              <a:cxnSpLocks/>
              <a:stCxn id="86" idx="3"/>
            </p:cNvCxnSpPr>
            <p:nvPr userDrawn="1"/>
          </p:nvCxnSpPr>
          <p:spPr>
            <a:xfrm flipH="1" flipV="1">
              <a:off x="14396" y="20999"/>
              <a:ext cx="442699" cy="86454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1C9557C6-C12A-402F-9E07-7626A37E96AF}"/>
                </a:ext>
              </a:extLst>
            </p:cNvPr>
            <p:cNvCxnSpPr>
              <a:cxnSpLocks/>
              <a:stCxn id="86" idx="2"/>
            </p:cNvCxnSpPr>
            <p:nvPr userDrawn="1"/>
          </p:nvCxnSpPr>
          <p:spPr>
            <a:xfrm flipH="1" flipV="1">
              <a:off x="-27532" y="832189"/>
              <a:ext cx="462749" cy="10617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8B80D1AE-8380-4726-A4C9-18EDA2E53B14}"/>
                </a:ext>
              </a:extLst>
            </p:cNvPr>
            <p:cNvCxnSpPr>
              <a:cxnSpLocks/>
              <a:stCxn id="86" idx="1"/>
            </p:cNvCxnSpPr>
            <p:nvPr userDrawn="1"/>
          </p:nvCxnSpPr>
          <p:spPr>
            <a:xfrm flipH="1">
              <a:off x="-27532" y="991183"/>
              <a:ext cx="484627" cy="4965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A1D6EF20-405A-42E3-A750-2DF1C8581DEF}"/>
                </a:ext>
              </a:extLst>
            </p:cNvPr>
            <p:cNvCxnSpPr>
              <a:cxnSpLocks/>
              <a:endCxn id="66" idx="2"/>
            </p:cNvCxnSpPr>
            <p:nvPr userDrawn="1"/>
          </p:nvCxnSpPr>
          <p:spPr>
            <a:xfrm flipV="1">
              <a:off x="42498" y="1825802"/>
              <a:ext cx="1350735" cy="17745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91" name="Chord 90">
              <a:extLst>
                <a:ext uri="{FF2B5EF4-FFF2-40B4-BE49-F238E27FC236}">
                  <a16:creationId xmlns:a16="http://schemas.microsoft.com/office/drawing/2014/main" id="{6380EFC3-767F-40BD-9F82-7D911D0753DD}"/>
                </a:ext>
              </a:extLst>
            </p:cNvPr>
            <p:cNvSpPr>
              <a:spLocks noChangeAspect="1"/>
            </p:cNvSpPr>
            <p:nvPr userDrawn="1"/>
          </p:nvSpPr>
          <p:spPr>
            <a:xfrm flipV="1">
              <a:off x="6507935" y="-75430"/>
              <a:ext cx="149392" cy="149392"/>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Chord 91">
              <a:extLst>
                <a:ext uri="{FF2B5EF4-FFF2-40B4-BE49-F238E27FC236}">
                  <a16:creationId xmlns:a16="http://schemas.microsoft.com/office/drawing/2014/main" id="{4559BF8B-A935-401C-BA84-76715ACBED4F}"/>
                </a:ext>
              </a:extLst>
            </p:cNvPr>
            <p:cNvSpPr>
              <a:spLocks noChangeAspect="1"/>
            </p:cNvSpPr>
            <p:nvPr userDrawn="1"/>
          </p:nvSpPr>
          <p:spPr>
            <a:xfrm flipV="1">
              <a:off x="10256792" y="-104349"/>
              <a:ext cx="224088" cy="224088"/>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3" name="Straight Connector 92">
              <a:extLst>
                <a:ext uri="{FF2B5EF4-FFF2-40B4-BE49-F238E27FC236}">
                  <a16:creationId xmlns:a16="http://schemas.microsoft.com/office/drawing/2014/main" id="{E6499F3F-4D31-4044-8D64-C9DC328FC2CA}"/>
                </a:ext>
              </a:extLst>
            </p:cNvPr>
            <p:cNvCxnSpPr>
              <a:cxnSpLocks/>
              <a:stCxn id="91" idx="1"/>
              <a:endCxn id="73" idx="3"/>
            </p:cNvCxnSpPr>
            <p:nvPr userDrawn="1"/>
          </p:nvCxnSpPr>
          <p:spPr>
            <a:xfrm>
              <a:off x="6657218" y="-4759"/>
              <a:ext cx="1040177" cy="46981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D8D96BDE-D46D-4F0A-9FA2-F2F8BCF563C3}"/>
                </a:ext>
              </a:extLst>
            </p:cNvPr>
            <p:cNvCxnSpPr>
              <a:cxnSpLocks/>
              <a:endCxn id="145" idx="1"/>
            </p:cNvCxnSpPr>
            <p:nvPr userDrawn="1"/>
          </p:nvCxnSpPr>
          <p:spPr>
            <a:xfrm flipH="1">
              <a:off x="11505573" y="5340915"/>
              <a:ext cx="674373" cy="39668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F3FBF222-C169-4EBA-93BE-41F9FFCEA17D}"/>
                </a:ext>
              </a:extLst>
            </p:cNvPr>
            <p:cNvCxnSpPr>
              <a:cxnSpLocks/>
              <a:endCxn id="160" idx="2"/>
            </p:cNvCxnSpPr>
            <p:nvPr userDrawn="1"/>
          </p:nvCxnSpPr>
          <p:spPr>
            <a:xfrm flipH="1">
              <a:off x="11638867" y="4355007"/>
              <a:ext cx="670058" cy="27048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AB8A29F3-F7B8-44EE-8863-48D6B3014E05}"/>
                </a:ext>
              </a:extLst>
            </p:cNvPr>
            <p:cNvCxnSpPr>
              <a:cxnSpLocks/>
              <a:stCxn id="145" idx="0"/>
              <a:endCxn id="160" idx="4"/>
            </p:cNvCxnSpPr>
            <p:nvPr userDrawn="1"/>
          </p:nvCxnSpPr>
          <p:spPr>
            <a:xfrm flipV="1">
              <a:off x="11422079" y="4700191"/>
              <a:ext cx="142092" cy="100282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E2CEBA34-1682-42B8-85B7-F7381D028681}"/>
                </a:ext>
              </a:extLst>
            </p:cNvPr>
            <p:cNvCxnSpPr>
              <a:cxnSpLocks/>
              <a:stCxn id="211" idx="2"/>
              <a:endCxn id="147" idx="1"/>
            </p:cNvCxnSpPr>
            <p:nvPr userDrawn="1"/>
          </p:nvCxnSpPr>
          <p:spPr>
            <a:xfrm>
              <a:off x="10451194" y="3503136"/>
              <a:ext cx="31607" cy="69341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4A0B3BCB-C6CC-4FB8-95AC-EA4F807D612A}"/>
                </a:ext>
              </a:extLst>
            </p:cNvPr>
            <p:cNvCxnSpPr>
              <a:cxnSpLocks/>
              <a:stCxn id="145" idx="7"/>
              <a:endCxn id="147" idx="3"/>
            </p:cNvCxnSpPr>
            <p:nvPr userDrawn="1"/>
          </p:nvCxnSpPr>
          <p:spPr>
            <a:xfrm flipH="1" flipV="1">
              <a:off x="10482801" y="4355007"/>
              <a:ext cx="855784" cy="13825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E2B349B8-B71B-4C08-AF4A-C9A0D33124B5}"/>
                </a:ext>
              </a:extLst>
            </p:cNvPr>
            <p:cNvCxnSpPr>
              <a:cxnSpLocks/>
              <a:endCxn id="160" idx="3"/>
            </p:cNvCxnSpPr>
            <p:nvPr userDrawn="1"/>
          </p:nvCxnSpPr>
          <p:spPr>
            <a:xfrm flipH="1" flipV="1">
              <a:off x="11616989" y="4678313"/>
              <a:ext cx="692282" cy="40958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B4277FAB-4691-4484-8BC8-35E7A413AD30}"/>
                </a:ext>
              </a:extLst>
            </p:cNvPr>
            <p:cNvCxnSpPr>
              <a:cxnSpLocks/>
              <a:stCxn id="160" idx="6"/>
              <a:endCxn id="147" idx="2"/>
            </p:cNvCxnSpPr>
            <p:nvPr userDrawn="1"/>
          </p:nvCxnSpPr>
          <p:spPr>
            <a:xfrm flipH="1" flipV="1">
              <a:off x="10515618" y="4275780"/>
              <a:ext cx="973856" cy="34971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51925EEB-5A83-4798-8C20-E2D4EDDED272}"/>
                </a:ext>
              </a:extLst>
            </p:cNvPr>
            <p:cNvCxnSpPr>
              <a:cxnSpLocks/>
              <a:stCxn id="146" idx="0"/>
              <a:endCxn id="147" idx="4"/>
            </p:cNvCxnSpPr>
            <p:nvPr userDrawn="1"/>
          </p:nvCxnSpPr>
          <p:spPr>
            <a:xfrm flipV="1">
              <a:off x="10334099" y="4387824"/>
              <a:ext cx="69475" cy="114108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9FB35BF4-D0EA-46DA-A617-CDB260D4495B}"/>
                </a:ext>
              </a:extLst>
            </p:cNvPr>
            <p:cNvCxnSpPr>
              <a:cxnSpLocks/>
              <a:stCxn id="149" idx="1"/>
              <a:endCxn id="147" idx="5"/>
            </p:cNvCxnSpPr>
            <p:nvPr userDrawn="1"/>
          </p:nvCxnSpPr>
          <p:spPr>
            <a:xfrm flipV="1">
              <a:off x="8879746" y="4355007"/>
              <a:ext cx="1444602" cy="130374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E276C43D-3981-4301-AE4D-64FD6FEE5A42}"/>
                </a:ext>
              </a:extLst>
            </p:cNvPr>
            <p:cNvCxnSpPr>
              <a:cxnSpLocks/>
              <a:stCxn id="149" idx="0"/>
              <a:endCxn id="148" idx="4"/>
            </p:cNvCxnSpPr>
            <p:nvPr userDrawn="1"/>
          </p:nvCxnSpPr>
          <p:spPr>
            <a:xfrm flipV="1">
              <a:off x="8826927" y="4619304"/>
              <a:ext cx="12410" cy="10175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ED6C1159-0222-4950-A90C-BE3D5F128358}"/>
                </a:ext>
              </a:extLst>
            </p:cNvPr>
            <p:cNvCxnSpPr>
              <a:cxnSpLocks/>
              <a:stCxn id="148" idx="2"/>
              <a:endCxn id="147" idx="6"/>
            </p:cNvCxnSpPr>
            <p:nvPr userDrawn="1"/>
          </p:nvCxnSpPr>
          <p:spPr>
            <a:xfrm flipV="1">
              <a:off x="8951381" y="4275780"/>
              <a:ext cx="1340149" cy="23148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284DE7A1-D273-44EB-82CC-2FEC98F1A8C4}"/>
                </a:ext>
              </a:extLst>
            </p:cNvPr>
            <p:cNvCxnSpPr>
              <a:cxnSpLocks/>
              <a:stCxn id="148" idx="7"/>
              <a:endCxn id="156" idx="2"/>
            </p:cNvCxnSpPr>
            <p:nvPr userDrawn="1"/>
          </p:nvCxnSpPr>
          <p:spPr>
            <a:xfrm flipH="1" flipV="1">
              <a:off x="6683226" y="3221226"/>
              <a:ext cx="2076884" cy="120680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268AC657-025D-4198-A971-B9A2F1E7040D}"/>
                </a:ext>
              </a:extLst>
            </p:cNvPr>
            <p:cNvCxnSpPr>
              <a:cxnSpLocks/>
              <a:stCxn id="148" idx="6"/>
              <a:endCxn id="155" idx="2"/>
            </p:cNvCxnSpPr>
            <p:nvPr userDrawn="1"/>
          </p:nvCxnSpPr>
          <p:spPr>
            <a:xfrm flipH="1">
              <a:off x="7382508" y="4507260"/>
              <a:ext cx="1344785" cy="9445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80DD1AE4-CD1C-4B3A-B50D-CAFFBAAD6E71}"/>
                </a:ext>
              </a:extLst>
            </p:cNvPr>
            <p:cNvCxnSpPr>
              <a:cxnSpLocks/>
              <a:stCxn id="155" idx="7"/>
              <a:endCxn id="156" idx="3"/>
            </p:cNvCxnSpPr>
            <p:nvPr userDrawn="1"/>
          </p:nvCxnSpPr>
          <p:spPr>
            <a:xfrm flipH="1" flipV="1">
              <a:off x="6661348" y="3274044"/>
              <a:ext cx="529889" cy="124844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2695A46C-9D3F-4D99-A2A0-3367ED690366}"/>
                </a:ext>
              </a:extLst>
            </p:cNvPr>
            <p:cNvCxnSpPr>
              <a:cxnSpLocks/>
              <a:stCxn id="212" idx="1"/>
              <a:endCxn id="147" idx="0"/>
            </p:cNvCxnSpPr>
            <p:nvPr userDrawn="1"/>
          </p:nvCxnSpPr>
          <p:spPr>
            <a:xfrm>
              <a:off x="9564537" y="3108409"/>
              <a:ext cx="839037" cy="105532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5AE65D38-DC74-41F3-A504-C0089B2B452B}"/>
                </a:ext>
              </a:extLst>
            </p:cNvPr>
            <p:cNvCxnSpPr>
              <a:cxnSpLocks/>
              <a:endCxn id="145" idx="3"/>
            </p:cNvCxnSpPr>
            <p:nvPr userDrawn="1"/>
          </p:nvCxnSpPr>
          <p:spPr>
            <a:xfrm flipH="1" flipV="1">
              <a:off x="11505573" y="5904589"/>
              <a:ext cx="674373" cy="32801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0AE83C7D-D026-454B-BA5C-0286323B4AF3}"/>
                </a:ext>
              </a:extLst>
            </p:cNvPr>
            <p:cNvCxnSpPr>
              <a:cxnSpLocks/>
              <a:stCxn id="146" idx="2"/>
              <a:endCxn id="145" idx="6"/>
            </p:cNvCxnSpPr>
            <p:nvPr userDrawn="1"/>
          </p:nvCxnSpPr>
          <p:spPr>
            <a:xfrm>
              <a:off x="10408795" y="5603601"/>
              <a:ext cx="895205" cy="2174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8893DA6E-5367-4F09-869F-41DCB4623AEF}"/>
                </a:ext>
              </a:extLst>
            </p:cNvPr>
            <p:cNvCxnSpPr>
              <a:cxnSpLocks/>
              <a:stCxn id="161" idx="0"/>
              <a:endCxn id="145" idx="5"/>
            </p:cNvCxnSpPr>
            <p:nvPr userDrawn="1"/>
          </p:nvCxnSpPr>
          <p:spPr>
            <a:xfrm flipV="1">
              <a:off x="10069009" y="5904589"/>
              <a:ext cx="1269576" cy="92154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2DCAAB81-05B3-4717-B909-9B93367AF4E2}"/>
                </a:ext>
              </a:extLst>
            </p:cNvPr>
            <p:cNvCxnSpPr>
              <a:cxnSpLocks/>
              <a:endCxn id="145" idx="4"/>
            </p:cNvCxnSpPr>
            <p:nvPr userDrawn="1"/>
          </p:nvCxnSpPr>
          <p:spPr>
            <a:xfrm flipH="1" flipV="1">
              <a:off x="11422079" y="5939173"/>
              <a:ext cx="271967" cy="91035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F84D0816-26A3-4C2F-B922-285CE7A06F26}"/>
                </a:ext>
              </a:extLst>
            </p:cNvPr>
            <p:cNvCxnSpPr>
              <a:cxnSpLocks/>
              <a:stCxn id="161" idx="2"/>
              <a:endCxn id="146" idx="4"/>
            </p:cNvCxnSpPr>
            <p:nvPr userDrawn="1"/>
          </p:nvCxnSpPr>
          <p:spPr>
            <a:xfrm flipV="1">
              <a:off x="9994466" y="5678297"/>
              <a:ext cx="339634" cy="11471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723FB930-76E4-4263-AEBB-7C02028A4CBE}"/>
                </a:ext>
              </a:extLst>
            </p:cNvPr>
            <p:cNvCxnSpPr>
              <a:cxnSpLocks/>
              <a:stCxn id="149" idx="2"/>
              <a:endCxn id="146" idx="6"/>
            </p:cNvCxnSpPr>
            <p:nvPr userDrawn="1"/>
          </p:nvCxnSpPr>
          <p:spPr>
            <a:xfrm flipV="1">
              <a:off x="8901623" y="5603601"/>
              <a:ext cx="1357780" cy="1079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50E1141F-0502-410C-BFA1-6F4900E91ABB}"/>
                </a:ext>
              </a:extLst>
            </p:cNvPr>
            <p:cNvCxnSpPr>
              <a:cxnSpLocks/>
              <a:stCxn id="149" idx="4"/>
            </p:cNvCxnSpPr>
            <p:nvPr userDrawn="1"/>
          </p:nvCxnSpPr>
          <p:spPr>
            <a:xfrm flipH="1">
              <a:off x="8785593" y="5786266"/>
              <a:ext cx="41334" cy="10424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43616ED4-24DE-4E06-85B2-4FE18A0DD151}"/>
                </a:ext>
              </a:extLst>
            </p:cNvPr>
            <p:cNvCxnSpPr>
              <a:cxnSpLocks/>
              <a:stCxn id="150" idx="3"/>
            </p:cNvCxnSpPr>
            <p:nvPr userDrawn="1"/>
          </p:nvCxnSpPr>
          <p:spPr>
            <a:xfrm>
              <a:off x="7413535" y="5883908"/>
              <a:ext cx="565475" cy="9587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32B47A8E-86E1-4E5B-BDE0-0B8DFCCC8C26}"/>
                </a:ext>
              </a:extLst>
            </p:cNvPr>
            <p:cNvCxnSpPr>
              <a:cxnSpLocks/>
              <a:stCxn id="150" idx="2"/>
              <a:endCxn id="149" idx="6"/>
            </p:cNvCxnSpPr>
            <p:nvPr userDrawn="1"/>
          </p:nvCxnSpPr>
          <p:spPr>
            <a:xfrm flipV="1">
              <a:off x="7446352" y="5711570"/>
              <a:ext cx="1305879" cy="93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50002D33-200A-411E-8A65-8A1636D49A77}"/>
                </a:ext>
              </a:extLst>
            </p:cNvPr>
            <p:cNvCxnSpPr>
              <a:cxnSpLocks/>
              <a:stCxn id="155" idx="4"/>
              <a:endCxn id="150" idx="0"/>
            </p:cNvCxnSpPr>
            <p:nvPr userDrawn="1"/>
          </p:nvCxnSpPr>
          <p:spPr>
            <a:xfrm>
              <a:off x="7270464" y="4713764"/>
              <a:ext cx="63844" cy="9788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91A4DC51-5A44-48CE-968E-80545A2B90FA}"/>
                </a:ext>
              </a:extLst>
            </p:cNvPr>
            <p:cNvCxnSpPr>
              <a:cxnSpLocks/>
              <a:stCxn id="154" idx="3"/>
              <a:endCxn id="150" idx="7"/>
            </p:cNvCxnSpPr>
            <p:nvPr userDrawn="1"/>
          </p:nvCxnSpPr>
          <p:spPr>
            <a:xfrm>
              <a:off x="5682113" y="5075781"/>
              <a:ext cx="1572968" cy="6496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1EA73ED2-0455-4EB9-BEFA-818C63CE2E9F}"/>
                </a:ext>
              </a:extLst>
            </p:cNvPr>
            <p:cNvCxnSpPr>
              <a:cxnSpLocks/>
              <a:stCxn id="154" idx="2"/>
              <a:endCxn id="155" idx="6"/>
            </p:cNvCxnSpPr>
            <p:nvPr userDrawn="1"/>
          </p:nvCxnSpPr>
          <p:spPr>
            <a:xfrm flipV="1">
              <a:off x="5699103" y="4601720"/>
              <a:ext cx="1459318" cy="3900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B263C613-75A6-4747-8034-3BC2C5972EDC}"/>
                </a:ext>
              </a:extLst>
            </p:cNvPr>
            <p:cNvCxnSpPr>
              <a:cxnSpLocks/>
              <a:stCxn id="154" idx="1"/>
              <a:endCxn id="156" idx="4"/>
            </p:cNvCxnSpPr>
            <p:nvPr userDrawn="1"/>
          </p:nvCxnSpPr>
          <p:spPr>
            <a:xfrm flipV="1">
              <a:off x="5651680" y="3295922"/>
              <a:ext cx="956850" cy="162435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6E9CB431-C2CA-4953-AC8D-2B68E40D03DA}"/>
                </a:ext>
              </a:extLst>
            </p:cNvPr>
            <p:cNvCxnSpPr>
              <a:cxnSpLocks/>
              <a:stCxn id="152" idx="1"/>
              <a:endCxn id="156" idx="5"/>
            </p:cNvCxnSpPr>
            <p:nvPr userDrawn="1"/>
          </p:nvCxnSpPr>
          <p:spPr>
            <a:xfrm flipV="1">
              <a:off x="4477836" y="3274044"/>
              <a:ext cx="2077876" cy="177284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11A32B05-70C4-4D80-BF1B-FB3DEF16F873}"/>
                </a:ext>
              </a:extLst>
            </p:cNvPr>
            <p:cNvCxnSpPr>
              <a:cxnSpLocks/>
              <a:stCxn id="152" idx="0"/>
              <a:endCxn id="153" idx="4"/>
            </p:cNvCxnSpPr>
            <p:nvPr userDrawn="1"/>
          </p:nvCxnSpPr>
          <p:spPr>
            <a:xfrm flipV="1">
              <a:off x="4430367" y="4043431"/>
              <a:ext cx="58508" cy="9715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D19B712E-97E5-4432-917F-BD5A73088BA6}"/>
                </a:ext>
              </a:extLst>
            </p:cNvPr>
            <p:cNvCxnSpPr>
              <a:cxnSpLocks/>
              <a:stCxn id="158" idx="0"/>
              <a:endCxn id="157" idx="4"/>
            </p:cNvCxnSpPr>
            <p:nvPr userDrawn="1"/>
          </p:nvCxnSpPr>
          <p:spPr>
            <a:xfrm flipV="1">
              <a:off x="2274960" y="3873481"/>
              <a:ext cx="236156" cy="115395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7E211E8A-474D-4FDB-9958-B36337193D83}"/>
                </a:ext>
              </a:extLst>
            </p:cNvPr>
            <p:cNvCxnSpPr>
              <a:cxnSpLocks/>
              <a:stCxn id="186" idx="7"/>
              <a:endCxn id="157" idx="5"/>
            </p:cNvCxnSpPr>
            <p:nvPr userDrawn="1"/>
          </p:nvCxnSpPr>
          <p:spPr>
            <a:xfrm flipV="1">
              <a:off x="1153506" y="3840664"/>
              <a:ext cx="1278383" cy="71666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5EF890E7-D149-4690-9269-02DD6EACFEFF}"/>
                </a:ext>
              </a:extLst>
            </p:cNvPr>
            <p:cNvCxnSpPr>
              <a:cxnSpLocks/>
              <a:endCxn id="158" idx="6"/>
            </p:cNvCxnSpPr>
            <p:nvPr userDrawn="1"/>
          </p:nvCxnSpPr>
          <p:spPr>
            <a:xfrm flipV="1">
              <a:off x="1109306" y="5139476"/>
              <a:ext cx="1053610" cy="42045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F208343D-4649-4F55-A486-C2B3E7DFFD44}"/>
                </a:ext>
              </a:extLst>
            </p:cNvPr>
            <p:cNvCxnSpPr>
              <a:cxnSpLocks/>
              <a:stCxn id="185" idx="5"/>
              <a:endCxn id="159" idx="6"/>
            </p:cNvCxnSpPr>
            <p:nvPr userDrawn="1"/>
          </p:nvCxnSpPr>
          <p:spPr>
            <a:xfrm>
              <a:off x="1094332" y="5702233"/>
              <a:ext cx="1771424" cy="47755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FE97806E-C9C7-41E3-B08F-58B292A5D783}"/>
                </a:ext>
              </a:extLst>
            </p:cNvPr>
            <p:cNvCxnSpPr>
              <a:cxnSpLocks/>
              <a:endCxn id="159" idx="4"/>
            </p:cNvCxnSpPr>
            <p:nvPr userDrawn="1"/>
          </p:nvCxnSpPr>
          <p:spPr>
            <a:xfrm flipV="1">
              <a:off x="2739040" y="6254482"/>
              <a:ext cx="201412" cy="54393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D598A16F-77EE-4024-8646-AB5C04EABE03}"/>
                </a:ext>
              </a:extLst>
            </p:cNvPr>
            <p:cNvCxnSpPr>
              <a:cxnSpLocks/>
              <a:stCxn id="159" idx="3"/>
            </p:cNvCxnSpPr>
            <p:nvPr userDrawn="1"/>
          </p:nvCxnSpPr>
          <p:spPr>
            <a:xfrm>
              <a:off x="2993271" y="6232605"/>
              <a:ext cx="836426" cy="56581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22BA99D5-33F4-409C-9E50-3574B256CC6E}"/>
                </a:ext>
              </a:extLst>
            </p:cNvPr>
            <p:cNvCxnSpPr>
              <a:cxnSpLocks/>
              <a:stCxn id="159" idx="3"/>
              <a:endCxn id="151" idx="6"/>
            </p:cNvCxnSpPr>
            <p:nvPr userDrawn="1"/>
          </p:nvCxnSpPr>
          <p:spPr>
            <a:xfrm flipV="1">
              <a:off x="2993270" y="6187800"/>
              <a:ext cx="1496920" cy="4480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362896B5-D4EA-4F71-AD93-4559FBBF4FDC}"/>
                </a:ext>
              </a:extLst>
            </p:cNvPr>
            <p:cNvCxnSpPr>
              <a:cxnSpLocks/>
              <a:stCxn id="159" idx="1"/>
              <a:endCxn id="152" idx="5"/>
            </p:cNvCxnSpPr>
            <p:nvPr userDrawn="1"/>
          </p:nvCxnSpPr>
          <p:spPr>
            <a:xfrm flipV="1">
              <a:off x="2993270" y="5129624"/>
              <a:ext cx="1360178" cy="99734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6E612EB7-8D5F-4A17-9415-DF6D29CC87A4}"/>
                </a:ext>
              </a:extLst>
            </p:cNvPr>
            <p:cNvCxnSpPr>
              <a:cxnSpLocks/>
              <a:stCxn id="158" idx="2"/>
              <a:endCxn id="152" idx="6"/>
            </p:cNvCxnSpPr>
            <p:nvPr userDrawn="1"/>
          </p:nvCxnSpPr>
          <p:spPr>
            <a:xfrm flipV="1">
              <a:off x="2387004" y="5073530"/>
              <a:ext cx="1955408" cy="659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4384D1A4-0DAA-42DA-86B2-723804DDC5D6}"/>
                </a:ext>
              </a:extLst>
            </p:cNvPr>
            <p:cNvCxnSpPr>
              <a:cxnSpLocks/>
              <a:stCxn id="157" idx="3"/>
              <a:endCxn id="152" idx="7"/>
            </p:cNvCxnSpPr>
            <p:nvPr userDrawn="1"/>
          </p:nvCxnSpPr>
          <p:spPr>
            <a:xfrm>
              <a:off x="2590343" y="3840664"/>
              <a:ext cx="1783930" cy="118539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195D473B-8393-4A6D-8171-82633735EF12}"/>
                </a:ext>
              </a:extLst>
            </p:cNvPr>
            <p:cNvCxnSpPr>
              <a:cxnSpLocks/>
              <a:stCxn id="157" idx="2"/>
              <a:endCxn id="153" idx="6"/>
            </p:cNvCxnSpPr>
            <p:nvPr userDrawn="1"/>
          </p:nvCxnSpPr>
          <p:spPr>
            <a:xfrm>
              <a:off x="2623160" y="3761437"/>
              <a:ext cx="1780131" cy="14864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A2B1343F-ADF6-44C8-AD78-F57DEF8E8FA3}"/>
                </a:ext>
              </a:extLst>
            </p:cNvPr>
            <p:cNvCxnSpPr>
              <a:cxnSpLocks/>
              <a:stCxn id="153" idx="1"/>
              <a:endCxn id="156" idx="6"/>
            </p:cNvCxnSpPr>
            <p:nvPr userDrawn="1"/>
          </p:nvCxnSpPr>
          <p:spPr>
            <a:xfrm flipV="1">
              <a:off x="4607055" y="3221226"/>
              <a:ext cx="1926779" cy="65221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DDBD6AE6-6190-4AF4-A85E-ADFC80C1C34B}"/>
                </a:ext>
              </a:extLst>
            </p:cNvPr>
            <p:cNvCxnSpPr>
              <a:cxnSpLocks/>
              <a:stCxn id="152" idx="2"/>
              <a:endCxn id="154" idx="6"/>
            </p:cNvCxnSpPr>
            <p:nvPr userDrawn="1"/>
          </p:nvCxnSpPr>
          <p:spPr>
            <a:xfrm flipV="1">
              <a:off x="4488872" y="5034766"/>
              <a:ext cx="990314" cy="6821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FD76FAC0-407B-468F-BA54-126F0F3D3FDD}"/>
                </a:ext>
              </a:extLst>
            </p:cNvPr>
            <p:cNvCxnSpPr>
              <a:cxnSpLocks/>
              <a:stCxn id="151" idx="1"/>
              <a:endCxn id="154" idx="5"/>
            </p:cNvCxnSpPr>
            <p:nvPr userDrawn="1"/>
          </p:nvCxnSpPr>
          <p:spPr>
            <a:xfrm flipV="1">
              <a:off x="4681461" y="5106214"/>
              <a:ext cx="845148" cy="100235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DB358126-5F15-4F7F-B96B-96EE985A97A4}"/>
                </a:ext>
              </a:extLst>
            </p:cNvPr>
            <p:cNvCxnSpPr>
              <a:cxnSpLocks/>
              <a:stCxn id="151" idx="3"/>
              <a:endCxn id="162" idx="1"/>
            </p:cNvCxnSpPr>
            <p:nvPr userDrawn="1"/>
          </p:nvCxnSpPr>
          <p:spPr>
            <a:xfrm>
              <a:off x="4681461" y="6267027"/>
              <a:ext cx="1470253" cy="56805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A66AB9B2-57BF-4E2C-A81E-6F5383CC7CD9}"/>
                </a:ext>
              </a:extLst>
            </p:cNvPr>
            <p:cNvCxnSpPr>
              <a:cxnSpLocks/>
              <a:stCxn id="154" idx="4"/>
              <a:endCxn id="162" idx="2"/>
            </p:cNvCxnSpPr>
            <p:nvPr userDrawn="1"/>
          </p:nvCxnSpPr>
          <p:spPr>
            <a:xfrm>
              <a:off x="5610665" y="5123204"/>
              <a:ext cx="652864" cy="171292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B9B59690-4C4F-4F3F-9F91-812AD303B592}"/>
                </a:ext>
              </a:extLst>
            </p:cNvPr>
            <p:cNvCxnSpPr>
              <a:cxnSpLocks/>
              <a:stCxn id="150" idx="5"/>
              <a:endCxn id="162" idx="0"/>
            </p:cNvCxnSpPr>
            <p:nvPr userDrawn="1"/>
          </p:nvCxnSpPr>
          <p:spPr>
            <a:xfrm flipH="1">
              <a:off x="6375345" y="5883908"/>
              <a:ext cx="879736" cy="95325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7AC359B5-D554-4844-B96A-6B5581791F63}"/>
                </a:ext>
              </a:extLst>
            </p:cNvPr>
            <p:cNvCxnSpPr>
              <a:cxnSpLocks/>
              <a:stCxn id="151" idx="7"/>
              <a:endCxn id="152" idx="3"/>
            </p:cNvCxnSpPr>
            <p:nvPr userDrawn="1"/>
          </p:nvCxnSpPr>
          <p:spPr>
            <a:xfrm flipH="1" flipV="1">
              <a:off x="4457011" y="5150449"/>
              <a:ext cx="65996" cy="95812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8F2FBE4E-19C7-4A9A-9C3A-FDB20614BE89}"/>
                </a:ext>
              </a:extLst>
            </p:cNvPr>
            <p:cNvCxnSpPr>
              <a:cxnSpLocks/>
              <a:stCxn id="149" idx="7"/>
              <a:endCxn id="155" idx="3"/>
            </p:cNvCxnSpPr>
            <p:nvPr userDrawn="1"/>
          </p:nvCxnSpPr>
          <p:spPr>
            <a:xfrm flipH="1" flipV="1">
              <a:off x="7349691" y="4680947"/>
              <a:ext cx="1424418" cy="9778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69AC8AB1-6238-4D1C-B00D-3AAF4B7B4F3A}"/>
                </a:ext>
              </a:extLst>
            </p:cNvPr>
            <p:cNvCxnSpPr>
              <a:cxnSpLocks/>
              <a:endCxn id="151" idx="4"/>
            </p:cNvCxnSpPr>
            <p:nvPr userDrawn="1"/>
          </p:nvCxnSpPr>
          <p:spPr>
            <a:xfrm flipV="1">
              <a:off x="4489041" y="6299844"/>
              <a:ext cx="113193" cy="54614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D64CAE42-87A5-48CB-8227-81659BC92928}"/>
                </a:ext>
              </a:extLst>
            </p:cNvPr>
            <p:cNvCxnSpPr>
              <a:cxnSpLocks/>
              <a:stCxn id="159" idx="7"/>
              <a:endCxn id="158" idx="4"/>
            </p:cNvCxnSpPr>
            <p:nvPr userDrawn="1"/>
          </p:nvCxnSpPr>
          <p:spPr>
            <a:xfrm flipH="1" flipV="1">
              <a:off x="2274960" y="5251520"/>
              <a:ext cx="612674" cy="87544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145" name="Oval 144">
              <a:extLst>
                <a:ext uri="{FF2B5EF4-FFF2-40B4-BE49-F238E27FC236}">
                  <a16:creationId xmlns:a16="http://schemas.microsoft.com/office/drawing/2014/main" id="{CC75C94F-BBA0-4A51-A3AA-181CE32DBE74}"/>
                </a:ext>
              </a:extLst>
            </p:cNvPr>
            <p:cNvSpPr/>
            <p:nvPr userDrawn="1"/>
          </p:nvSpPr>
          <p:spPr>
            <a:xfrm flipH="1">
              <a:off x="11304001" y="5703017"/>
              <a:ext cx="236156" cy="236156"/>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Oval 145">
              <a:extLst>
                <a:ext uri="{FF2B5EF4-FFF2-40B4-BE49-F238E27FC236}">
                  <a16:creationId xmlns:a16="http://schemas.microsoft.com/office/drawing/2014/main" id="{F244BF9A-ADDB-44A2-B5C0-58D841C1D318}"/>
                </a:ext>
              </a:extLst>
            </p:cNvPr>
            <p:cNvSpPr>
              <a:spLocks noChangeAspect="1"/>
            </p:cNvSpPr>
            <p:nvPr userDrawn="1"/>
          </p:nvSpPr>
          <p:spPr>
            <a:xfrm flipH="1">
              <a:off x="10259403" y="5528905"/>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Oval 146">
              <a:extLst>
                <a:ext uri="{FF2B5EF4-FFF2-40B4-BE49-F238E27FC236}">
                  <a16:creationId xmlns:a16="http://schemas.microsoft.com/office/drawing/2014/main" id="{5293F8AF-567E-427D-99FE-4411308F2332}"/>
                </a:ext>
              </a:extLst>
            </p:cNvPr>
            <p:cNvSpPr/>
            <p:nvPr userDrawn="1"/>
          </p:nvSpPr>
          <p:spPr>
            <a:xfrm flipH="1">
              <a:off x="10291530" y="416373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Oval 147">
              <a:extLst>
                <a:ext uri="{FF2B5EF4-FFF2-40B4-BE49-F238E27FC236}">
                  <a16:creationId xmlns:a16="http://schemas.microsoft.com/office/drawing/2014/main" id="{F3A8C687-423B-4625-BED5-7C54F4671372}"/>
                </a:ext>
              </a:extLst>
            </p:cNvPr>
            <p:cNvSpPr/>
            <p:nvPr userDrawn="1"/>
          </p:nvSpPr>
          <p:spPr>
            <a:xfrm flipH="1">
              <a:off x="8727293" y="439521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Oval 148">
              <a:extLst>
                <a:ext uri="{FF2B5EF4-FFF2-40B4-BE49-F238E27FC236}">
                  <a16:creationId xmlns:a16="http://schemas.microsoft.com/office/drawing/2014/main" id="{C027916A-84D9-418B-94FD-04544B80EE3C}"/>
                </a:ext>
              </a:extLst>
            </p:cNvPr>
            <p:cNvSpPr>
              <a:spLocks noChangeAspect="1"/>
            </p:cNvSpPr>
            <p:nvPr userDrawn="1"/>
          </p:nvSpPr>
          <p:spPr>
            <a:xfrm flipH="1">
              <a:off x="8752231" y="5636874"/>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Oval 149">
              <a:extLst>
                <a:ext uri="{FF2B5EF4-FFF2-40B4-BE49-F238E27FC236}">
                  <a16:creationId xmlns:a16="http://schemas.microsoft.com/office/drawing/2014/main" id="{CB4FC009-DED0-4514-AAFF-B02133FD139A}"/>
                </a:ext>
              </a:extLst>
            </p:cNvPr>
            <p:cNvSpPr/>
            <p:nvPr userDrawn="1"/>
          </p:nvSpPr>
          <p:spPr>
            <a:xfrm flipH="1">
              <a:off x="7222264" y="5692637"/>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Oval 150">
              <a:extLst>
                <a:ext uri="{FF2B5EF4-FFF2-40B4-BE49-F238E27FC236}">
                  <a16:creationId xmlns:a16="http://schemas.microsoft.com/office/drawing/2014/main" id="{5BA7B929-F753-4A11-8AE9-C51C33F7DA46}"/>
                </a:ext>
              </a:extLst>
            </p:cNvPr>
            <p:cNvSpPr/>
            <p:nvPr userDrawn="1"/>
          </p:nvSpPr>
          <p:spPr>
            <a:xfrm flipH="1">
              <a:off x="4490190" y="607575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Oval 151">
              <a:extLst>
                <a:ext uri="{FF2B5EF4-FFF2-40B4-BE49-F238E27FC236}">
                  <a16:creationId xmlns:a16="http://schemas.microsoft.com/office/drawing/2014/main" id="{DFBDE813-0FE1-407A-8E9E-ECFAE257B1E6}"/>
                </a:ext>
              </a:extLst>
            </p:cNvPr>
            <p:cNvSpPr>
              <a:spLocks noChangeAspect="1"/>
            </p:cNvSpPr>
            <p:nvPr userDrawn="1"/>
          </p:nvSpPr>
          <p:spPr>
            <a:xfrm rot="682168" flipH="1">
              <a:off x="4340946" y="5013559"/>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Oval 152">
              <a:extLst>
                <a:ext uri="{FF2B5EF4-FFF2-40B4-BE49-F238E27FC236}">
                  <a16:creationId xmlns:a16="http://schemas.microsoft.com/office/drawing/2014/main" id="{DF1AEC2E-4D90-4940-A07C-CE7257FF4C71}"/>
                </a:ext>
              </a:extLst>
            </p:cNvPr>
            <p:cNvSpPr/>
            <p:nvPr userDrawn="1"/>
          </p:nvSpPr>
          <p:spPr>
            <a:xfrm rot="738506" flipH="1">
              <a:off x="4400716" y="3821918"/>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Oval 153">
              <a:extLst>
                <a:ext uri="{FF2B5EF4-FFF2-40B4-BE49-F238E27FC236}">
                  <a16:creationId xmlns:a16="http://schemas.microsoft.com/office/drawing/2014/main" id="{6C673984-AACA-4247-8945-E9646A74F34C}"/>
                </a:ext>
              </a:extLst>
            </p:cNvPr>
            <p:cNvSpPr/>
            <p:nvPr userDrawn="1"/>
          </p:nvSpPr>
          <p:spPr>
            <a:xfrm rot="20935587" flipH="1">
              <a:off x="5477100" y="4901202"/>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Oval 154">
              <a:extLst>
                <a:ext uri="{FF2B5EF4-FFF2-40B4-BE49-F238E27FC236}">
                  <a16:creationId xmlns:a16="http://schemas.microsoft.com/office/drawing/2014/main" id="{191BD8EC-C6F1-45CD-82BC-EE86CD100E61}"/>
                </a:ext>
              </a:extLst>
            </p:cNvPr>
            <p:cNvSpPr/>
            <p:nvPr userDrawn="1"/>
          </p:nvSpPr>
          <p:spPr>
            <a:xfrm flipH="1">
              <a:off x="7158420" y="448967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Oval 155">
              <a:extLst>
                <a:ext uri="{FF2B5EF4-FFF2-40B4-BE49-F238E27FC236}">
                  <a16:creationId xmlns:a16="http://schemas.microsoft.com/office/drawing/2014/main" id="{55061039-AF6D-4DE7-8F22-A7CC2DC1F6E4}"/>
                </a:ext>
              </a:extLst>
            </p:cNvPr>
            <p:cNvSpPr>
              <a:spLocks noChangeAspect="1"/>
            </p:cNvSpPr>
            <p:nvPr userDrawn="1"/>
          </p:nvSpPr>
          <p:spPr>
            <a:xfrm flipH="1">
              <a:off x="6533834" y="314653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Oval 156">
              <a:extLst>
                <a:ext uri="{FF2B5EF4-FFF2-40B4-BE49-F238E27FC236}">
                  <a16:creationId xmlns:a16="http://schemas.microsoft.com/office/drawing/2014/main" id="{E94CC978-44B9-4F08-B8E1-85C90C86F18C}"/>
                </a:ext>
              </a:extLst>
            </p:cNvPr>
            <p:cNvSpPr/>
            <p:nvPr userDrawn="1"/>
          </p:nvSpPr>
          <p:spPr>
            <a:xfrm flipH="1">
              <a:off x="2399072" y="3649393"/>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Oval 157">
              <a:extLst>
                <a:ext uri="{FF2B5EF4-FFF2-40B4-BE49-F238E27FC236}">
                  <a16:creationId xmlns:a16="http://schemas.microsoft.com/office/drawing/2014/main" id="{D0ECD2FB-2F6F-4B6A-AA56-2E3D8C41A415}"/>
                </a:ext>
              </a:extLst>
            </p:cNvPr>
            <p:cNvSpPr/>
            <p:nvPr userDrawn="1"/>
          </p:nvSpPr>
          <p:spPr>
            <a:xfrm flipH="1">
              <a:off x="2162916" y="5027432"/>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Oval 158">
              <a:extLst>
                <a:ext uri="{FF2B5EF4-FFF2-40B4-BE49-F238E27FC236}">
                  <a16:creationId xmlns:a16="http://schemas.microsoft.com/office/drawing/2014/main" id="{DEA82331-FE99-4C0D-A242-4D21CBADEE12}"/>
                </a:ext>
              </a:extLst>
            </p:cNvPr>
            <p:cNvSpPr>
              <a:spLocks noChangeAspect="1"/>
            </p:cNvSpPr>
            <p:nvPr userDrawn="1"/>
          </p:nvSpPr>
          <p:spPr>
            <a:xfrm flipH="1">
              <a:off x="2865756" y="610509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Oval 159">
              <a:extLst>
                <a:ext uri="{FF2B5EF4-FFF2-40B4-BE49-F238E27FC236}">
                  <a16:creationId xmlns:a16="http://schemas.microsoft.com/office/drawing/2014/main" id="{C242ABD8-B23A-45AB-AF96-028E8F3C1C47}"/>
                </a:ext>
              </a:extLst>
            </p:cNvPr>
            <p:cNvSpPr>
              <a:spLocks noChangeAspect="1"/>
            </p:cNvSpPr>
            <p:nvPr userDrawn="1"/>
          </p:nvSpPr>
          <p:spPr>
            <a:xfrm flipH="1">
              <a:off x="11489475" y="4550799"/>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Chord 160">
              <a:extLst>
                <a:ext uri="{FF2B5EF4-FFF2-40B4-BE49-F238E27FC236}">
                  <a16:creationId xmlns:a16="http://schemas.microsoft.com/office/drawing/2014/main" id="{06BB9226-3E5A-4CB3-9D8F-BF9D7A9021F2}"/>
                </a:ext>
              </a:extLst>
            </p:cNvPr>
            <p:cNvSpPr>
              <a:spLocks noChangeAspect="1"/>
            </p:cNvSpPr>
            <p:nvPr userDrawn="1"/>
          </p:nvSpPr>
          <p:spPr>
            <a:xfrm flipH="1">
              <a:off x="9919813" y="6746029"/>
              <a:ext cx="149392" cy="149392"/>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Chord 161">
              <a:extLst>
                <a:ext uri="{FF2B5EF4-FFF2-40B4-BE49-F238E27FC236}">
                  <a16:creationId xmlns:a16="http://schemas.microsoft.com/office/drawing/2014/main" id="{7B911C08-95D1-4A0D-ABFF-419FFFBE9935}"/>
                </a:ext>
              </a:extLst>
            </p:cNvPr>
            <p:cNvSpPr>
              <a:spLocks noChangeAspect="1"/>
            </p:cNvSpPr>
            <p:nvPr userDrawn="1"/>
          </p:nvSpPr>
          <p:spPr>
            <a:xfrm flipH="1">
              <a:off x="6151551" y="6717004"/>
              <a:ext cx="224088" cy="224088"/>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3" name="Straight Connector 162">
              <a:extLst>
                <a:ext uri="{FF2B5EF4-FFF2-40B4-BE49-F238E27FC236}">
                  <a16:creationId xmlns:a16="http://schemas.microsoft.com/office/drawing/2014/main" id="{6B0542CB-C7B7-44C1-9EF1-02E4D873BFDF}"/>
                </a:ext>
              </a:extLst>
            </p:cNvPr>
            <p:cNvCxnSpPr>
              <a:cxnSpLocks/>
              <a:stCxn id="161" idx="1"/>
              <a:endCxn id="149" idx="3"/>
            </p:cNvCxnSpPr>
            <p:nvPr userDrawn="1"/>
          </p:nvCxnSpPr>
          <p:spPr>
            <a:xfrm flipH="1" flipV="1">
              <a:off x="8879746" y="5764388"/>
              <a:ext cx="1040177" cy="106036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ACFC4239-E6CC-4C9A-897C-F0B6475B3E52}"/>
                </a:ext>
              </a:extLst>
            </p:cNvPr>
            <p:cNvCxnSpPr>
              <a:cxnSpLocks/>
              <a:stCxn id="183" idx="6"/>
              <a:endCxn id="157" idx="6"/>
            </p:cNvCxnSpPr>
            <p:nvPr userDrawn="1"/>
          </p:nvCxnSpPr>
          <p:spPr>
            <a:xfrm>
              <a:off x="1249806" y="3691601"/>
              <a:ext cx="1149266" cy="698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1A80588B-9813-4B03-9ED2-5015D5A8C217}"/>
                </a:ext>
              </a:extLst>
            </p:cNvPr>
            <p:cNvCxnSpPr>
              <a:cxnSpLocks/>
              <a:stCxn id="180" idx="4"/>
              <a:endCxn id="186" idx="1"/>
            </p:cNvCxnSpPr>
            <p:nvPr userDrawn="1"/>
          </p:nvCxnSpPr>
          <p:spPr>
            <a:xfrm>
              <a:off x="181389" y="3694736"/>
              <a:ext cx="833340" cy="86259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9BA337E5-1617-4613-BAA3-C64291007553}"/>
                </a:ext>
              </a:extLst>
            </p:cNvPr>
            <p:cNvCxnSpPr>
              <a:cxnSpLocks/>
              <a:stCxn id="186" idx="4"/>
              <a:endCxn id="185" idx="0"/>
            </p:cNvCxnSpPr>
            <p:nvPr userDrawn="1"/>
          </p:nvCxnSpPr>
          <p:spPr>
            <a:xfrm flipH="1">
              <a:off x="990250" y="4724846"/>
              <a:ext cx="93868" cy="726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25D9275C-FE73-442D-9ADE-439FC206E022}"/>
                </a:ext>
              </a:extLst>
            </p:cNvPr>
            <p:cNvCxnSpPr>
              <a:cxnSpLocks/>
              <a:stCxn id="184" idx="3"/>
            </p:cNvCxnSpPr>
            <p:nvPr userDrawn="1"/>
          </p:nvCxnSpPr>
          <p:spPr>
            <a:xfrm flipH="1">
              <a:off x="994391" y="6664731"/>
              <a:ext cx="195332" cy="1932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67AD9F8E-DD04-43A5-B94B-B33F6989375C}"/>
                </a:ext>
              </a:extLst>
            </p:cNvPr>
            <p:cNvCxnSpPr>
              <a:cxnSpLocks/>
              <a:stCxn id="184" idx="0"/>
              <a:endCxn id="185" idx="4"/>
            </p:cNvCxnSpPr>
            <p:nvPr userDrawn="1"/>
          </p:nvCxnSpPr>
          <p:spPr>
            <a:xfrm flipH="1" flipV="1">
              <a:off x="990250" y="5745345"/>
              <a:ext cx="303555" cy="66811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8F4EA3C1-77AB-473F-8539-82220A155623}"/>
                </a:ext>
              </a:extLst>
            </p:cNvPr>
            <p:cNvCxnSpPr>
              <a:cxnSpLocks/>
              <a:stCxn id="194" idx="1"/>
              <a:endCxn id="180" idx="3"/>
            </p:cNvCxnSpPr>
            <p:nvPr userDrawn="1"/>
          </p:nvCxnSpPr>
          <p:spPr>
            <a:xfrm flipV="1">
              <a:off x="7025" y="3684478"/>
              <a:ext cx="62174" cy="103962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E682B884-A2AA-4547-A215-0B9EE7B3DF2B}"/>
                </a:ext>
              </a:extLst>
            </p:cNvPr>
            <p:cNvCxnSpPr>
              <a:cxnSpLocks/>
              <a:stCxn id="185" idx="2"/>
              <a:endCxn id="194" idx="0"/>
            </p:cNvCxnSpPr>
            <p:nvPr userDrawn="1"/>
          </p:nvCxnSpPr>
          <p:spPr>
            <a:xfrm flipH="1" flipV="1">
              <a:off x="4947" y="4947737"/>
              <a:ext cx="838109" cy="65041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D502A514-7828-4127-915C-41BD1B6B728E}"/>
                </a:ext>
              </a:extLst>
            </p:cNvPr>
            <p:cNvCxnSpPr>
              <a:cxnSpLocks/>
              <a:stCxn id="184" idx="1"/>
            </p:cNvCxnSpPr>
            <p:nvPr userDrawn="1"/>
          </p:nvCxnSpPr>
          <p:spPr>
            <a:xfrm flipH="1">
              <a:off x="0" y="6456567"/>
              <a:ext cx="1189723" cy="19055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EE536885-5B34-481C-A582-2CE453D3210F}"/>
                </a:ext>
              </a:extLst>
            </p:cNvPr>
            <p:cNvCxnSpPr>
              <a:cxnSpLocks/>
              <a:stCxn id="157" idx="1"/>
              <a:endCxn id="64" idx="0"/>
            </p:cNvCxnSpPr>
            <p:nvPr userDrawn="1"/>
          </p:nvCxnSpPr>
          <p:spPr>
            <a:xfrm flipV="1">
              <a:off x="2590343" y="2989715"/>
              <a:ext cx="770893" cy="69249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239D1669-C8D9-4A9D-A86F-2AFF489A34E5}"/>
                </a:ext>
              </a:extLst>
            </p:cNvPr>
            <p:cNvCxnSpPr>
              <a:cxnSpLocks/>
              <a:stCxn id="182" idx="6"/>
              <a:endCxn id="181" idx="2"/>
            </p:cNvCxnSpPr>
            <p:nvPr userDrawn="1"/>
          </p:nvCxnSpPr>
          <p:spPr>
            <a:xfrm>
              <a:off x="683818" y="2689233"/>
              <a:ext cx="1046792" cy="26097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327070E6-A537-4933-AB80-8B2E6B201098}"/>
                </a:ext>
              </a:extLst>
            </p:cNvPr>
            <p:cNvCxnSpPr>
              <a:cxnSpLocks/>
              <a:stCxn id="180" idx="7"/>
              <a:endCxn id="182" idx="3"/>
            </p:cNvCxnSpPr>
            <p:nvPr userDrawn="1"/>
          </p:nvCxnSpPr>
          <p:spPr>
            <a:xfrm flipV="1">
              <a:off x="206155" y="2793315"/>
              <a:ext cx="226387" cy="63057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35D716A8-ACA0-431D-83DF-007987603FCD}"/>
                </a:ext>
              </a:extLst>
            </p:cNvPr>
            <p:cNvCxnSpPr>
              <a:cxnSpLocks/>
              <a:stCxn id="180" idx="5"/>
              <a:endCxn id="183" idx="2"/>
            </p:cNvCxnSpPr>
            <p:nvPr userDrawn="1"/>
          </p:nvCxnSpPr>
          <p:spPr>
            <a:xfrm>
              <a:off x="267973" y="3622660"/>
              <a:ext cx="785574" cy="6894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F25D4FC4-6BAB-4F36-BC81-BC3269272563}"/>
                </a:ext>
              </a:extLst>
            </p:cNvPr>
            <p:cNvCxnSpPr>
              <a:cxnSpLocks/>
              <a:stCxn id="181" idx="3"/>
              <a:endCxn id="183" idx="7"/>
            </p:cNvCxnSpPr>
            <p:nvPr userDrawn="1"/>
          </p:nvCxnSpPr>
          <p:spPr>
            <a:xfrm flipH="1">
              <a:off x="1221065" y="3059892"/>
              <a:ext cx="554979" cy="56232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F9CE377F-8C45-4207-994B-9AF6D960F489}"/>
                </a:ext>
              </a:extLst>
            </p:cNvPr>
            <p:cNvCxnSpPr>
              <a:cxnSpLocks/>
              <a:stCxn id="183" idx="4"/>
              <a:endCxn id="186" idx="0"/>
            </p:cNvCxnSpPr>
            <p:nvPr userDrawn="1"/>
          </p:nvCxnSpPr>
          <p:spPr>
            <a:xfrm flipH="1">
              <a:off x="1084118" y="3789730"/>
              <a:ext cx="67559" cy="73885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65E0D35D-E0E4-4070-9F03-537A23F62347}"/>
                </a:ext>
              </a:extLst>
            </p:cNvPr>
            <p:cNvCxnSpPr>
              <a:cxnSpLocks/>
              <a:stCxn id="159" idx="2"/>
              <a:endCxn id="184" idx="2"/>
            </p:cNvCxnSpPr>
            <p:nvPr userDrawn="1"/>
          </p:nvCxnSpPr>
          <p:spPr>
            <a:xfrm flipH="1">
              <a:off x="1146611" y="6179786"/>
              <a:ext cx="1868537" cy="38086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73833DA9-4198-4FB5-879F-24B995B49E5E}"/>
                </a:ext>
              </a:extLst>
            </p:cNvPr>
            <p:cNvCxnSpPr>
              <a:cxnSpLocks/>
              <a:endCxn id="184" idx="5"/>
            </p:cNvCxnSpPr>
            <p:nvPr userDrawn="1"/>
          </p:nvCxnSpPr>
          <p:spPr>
            <a:xfrm flipH="1" flipV="1">
              <a:off x="1397887" y="6664731"/>
              <a:ext cx="704210" cy="27636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180" name="Oval 179">
              <a:extLst>
                <a:ext uri="{FF2B5EF4-FFF2-40B4-BE49-F238E27FC236}">
                  <a16:creationId xmlns:a16="http://schemas.microsoft.com/office/drawing/2014/main" id="{85736CA7-46C1-4049-84B3-18CA838BCA1D}"/>
                </a:ext>
              </a:extLst>
            </p:cNvPr>
            <p:cNvSpPr/>
            <p:nvPr userDrawn="1"/>
          </p:nvSpPr>
          <p:spPr>
            <a:xfrm rot="20563470">
              <a:off x="-9517" y="3406988"/>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Oval 180">
              <a:extLst>
                <a:ext uri="{FF2B5EF4-FFF2-40B4-BE49-F238E27FC236}">
                  <a16:creationId xmlns:a16="http://schemas.microsoft.com/office/drawing/2014/main" id="{EA1E05BC-0F05-4DEE-BF27-64CC1AA0A45A}"/>
                </a:ext>
              </a:extLst>
            </p:cNvPr>
            <p:cNvSpPr/>
            <p:nvPr userDrawn="1"/>
          </p:nvSpPr>
          <p:spPr>
            <a:xfrm>
              <a:off x="1730610" y="2795084"/>
              <a:ext cx="310242" cy="31024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 name="Oval 181">
              <a:extLst>
                <a:ext uri="{FF2B5EF4-FFF2-40B4-BE49-F238E27FC236}">
                  <a16:creationId xmlns:a16="http://schemas.microsoft.com/office/drawing/2014/main" id="{959D4C32-1690-4A98-898D-1E98A78C2474}"/>
                </a:ext>
              </a:extLst>
            </p:cNvPr>
            <p:cNvSpPr/>
            <p:nvPr userDrawn="1"/>
          </p:nvSpPr>
          <p:spPr>
            <a:xfrm>
              <a:off x="389430" y="2542039"/>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Oval 182">
              <a:extLst>
                <a:ext uri="{FF2B5EF4-FFF2-40B4-BE49-F238E27FC236}">
                  <a16:creationId xmlns:a16="http://schemas.microsoft.com/office/drawing/2014/main" id="{A32656DF-B1E6-4820-97FF-D938BE9E00C9}"/>
                </a:ext>
              </a:extLst>
            </p:cNvPr>
            <p:cNvSpPr>
              <a:spLocks noChangeAspect="1"/>
            </p:cNvSpPr>
            <p:nvPr userDrawn="1"/>
          </p:nvSpPr>
          <p:spPr>
            <a:xfrm>
              <a:off x="1053547" y="3593471"/>
              <a:ext cx="196259" cy="196259"/>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Oval 183">
              <a:extLst>
                <a:ext uri="{FF2B5EF4-FFF2-40B4-BE49-F238E27FC236}">
                  <a16:creationId xmlns:a16="http://schemas.microsoft.com/office/drawing/2014/main" id="{51E9D4C9-FA3C-4D3F-94E9-F73D0F378295}"/>
                </a:ext>
              </a:extLst>
            </p:cNvPr>
            <p:cNvSpPr>
              <a:spLocks noChangeAspect="1"/>
            </p:cNvSpPr>
            <p:nvPr userDrawn="1"/>
          </p:nvSpPr>
          <p:spPr>
            <a:xfrm>
              <a:off x="1146611" y="6413455"/>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Oval 184">
              <a:extLst>
                <a:ext uri="{FF2B5EF4-FFF2-40B4-BE49-F238E27FC236}">
                  <a16:creationId xmlns:a16="http://schemas.microsoft.com/office/drawing/2014/main" id="{30959951-567E-495E-9504-4FEE5E2D9070}"/>
                </a:ext>
              </a:extLst>
            </p:cNvPr>
            <p:cNvSpPr>
              <a:spLocks noChangeAspect="1"/>
            </p:cNvSpPr>
            <p:nvPr userDrawn="1"/>
          </p:nvSpPr>
          <p:spPr>
            <a:xfrm>
              <a:off x="843056" y="5450957"/>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 name="Oval 185">
              <a:extLst>
                <a:ext uri="{FF2B5EF4-FFF2-40B4-BE49-F238E27FC236}">
                  <a16:creationId xmlns:a16="http://schemas.microsoft.com/office/drawing/2014/main" id="{8D6B03FD-2D8B-4B5D-8A26-5EA666EF4511}"/>
                </a:ext>
              </a:extLst>
            </p:cNvPr>
            <p:cNvSpPr>
              <a:spLocks noChangeAspect="1"/>
            </p:cNvSpPr>
            <p:nvPr userDrawn="1"/>
          </p:nvSpPr>
          <p:spPr>
            <a:xfrm>
              <a:off x="985988" y="4528587"/>
              <a:ext cx="196259" cy="196259"/>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7" name="Straight Connector 186">
              <a:extLst>
                <a:ext uri="{FF2B5EF4-FFF2-40B4-BE49-F238E27FC236}">
                  <a16:creationId xmlns:a16="http://schemas.microsoft.com/office/drawing/2014/main" id="{2B8BE1A2-0227-4892-A103-F241189BD8FC}"/>
                </a:ext>
              </a:extLst>
            </p:cNvPr>
            <p:cNvCxnSpPr>
              <a:cxnSpLocks/>
              <a:stCxn id="186" idx="3"/>
            </p:cNvCxnSpPr>
            <p:nvPr userDrawn="1"/>
          </p:nvCxnSpPr>
          <p:spPr>
            <a:xfrm flipH="1">
              <a:off x="125106" y="4696105"/>
              <a:ext cx="889623" cy="16285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6FDB3D25-371F-4494-82B5-BC7066151323}"/>
                </a:ext>
              </a:extLst>
            </p:cNvPr>
            <p:cNvCxnSpPr>
              <a:cxnSpLocks/>
              <a:stCxn id="182" idx="4"/>
              <a:endCxn id="183" idx="1"/>
            </p:cNvCxnSpPr>
            <p:nvPr userDrawn="1"/>
          </p:nvCxnSpPr>
          <p:spPr>
            <a:xfrm>
              <a:off x="536624" y="2836427"/>
              <a:ext cx="545664" cy="78578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189" name="Oval 188">
              <a:extLst>
                <a:ext uri="{FF2B5EF4-FFF2-40B4-BE49-F238E27FC236}">
                  <a16:creationId xmlns:a16="http://schemas.microsoft.com/office/drawing/2014/main" id="{DBAD6A1B-D845-4013-A334-F19E7D5CD102}"/>
                </a:ext>
              </a:extLst>
            </p:cNvPr>
            <p:cNvSpPr>
              <a:spLocks noChangeAspect="1"/>
            </p:cNvSpPr>
            <p:nvPr userDrawn="1"/>
          </p:nvSpPr>
          <p:spPr>
            <a:xfrm>
              <a:off x="4972557" y="2874980"/>
              <a:ext cx="196259" cy="196259"/>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0" name="Straight Connector 189">
              <a:extLst>
                <a:ext uri="{FF2B5EF4-FFF2-40B4-BE49-F238E27FC236}">
                  <a16:creationId xmlns:a16="http://schemas.microsoft.com/office/drawing/2014/main" id="{0E3B499A-4E94-4BE1-9928-92AED5C645CB}"/>
                </a:ext>
              </a:extLst>
            </p:cNvPr>
            <p:cNvCxnSpPr>
              <a:cxnSpLocks/>
              <a:stCxn id="189" idx="3"/>
              <a:endCxn id="153" idx="0"/>
            </p:cNvCxnSpPr>
            <p:nvPr userDrawn="1"/>
          </p:nvCxnSpPr>
          <p:spPr>
            <a:xfrm flipH="1">
              <a:off x="4536645" y="3042498"/>
              <a:ext cx="464653" cy="78199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80E175B2-E1F4-4A26-AA60-86211971C3FF}"/>
                </a:ext>
              </a:extLst>
            </p:cNvPr>
            <p:cNvCxnSpPr>
              <a:cxnSpLocks/>
              <a:stCxn id="189" idx="2"/>
              <a:endCxn id="64" idx="6"/>
            </p:cNvCxnSpPr>
            <p:nvPr userDrawn="1"/>
          </p:nvCxnSpPr>
          <p:spPr>
            <a:xfrm flipH="1" flipV="1">
              <a:off x="3501498" y="2915999"/>
              <a:ext cx="1471059" cy="57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8E6B1408-9D0F-4935-BA7F-2206F3EF95B7}"/>
                </a:ext>
              </a:extLst>
            </p:cNvPr>
            <p:cNvCxnSpPr>
              <a:cxnSpLocks/>
              <a:stCxn id="182" idx="7"/>
              <a:endCxn id="66" idx="1"/>
            </p:cNvCxnSpPr>
            <p:nvPr userDrawn="1"/>
          </p:nvCxnSpPr>
          <p:spPr>
            <a:xfrm flipV="1">
              <a:off x="640706" y="1905029"/>
              <a:ext cx="785344" cy="68012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3A6A9E8A-3D68-4785-8C8E-0EBF780D0023}"/>
                </a:ext>
              </a:extLst>
            </p:cNvPr>
            <p:cNvCxnSpPr>
              <a:cxnSpLocks/>
              <a:endCxn id="182" idx="1"/>
            </p:cNvCxnSpPr>
            <p:nvPr userDrawn="1"/>
          </p:nvCxnSpPr>
          <p:spPr>
            <a:xfrm>
              <a:off x="-60734" y="2344833"/>
              <a:ext cx="493276" cy="24031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194" name="Chord 193">
              <a:extLst>
                <a:ext uri="{FF2B5EF4-FFF2-40B4-BE49-F238E27FC236}">
                  <a16:creationId xmlns:a16="http://schemas.microsoft.com/office/drawing/2014/main" id="{023F3C0D-14E4-40B2-9F27-9ACAD81DD9F6}"/>
                </a:ext>
              </a:extLst>
            </p:cNvPr>
            <p:cNvSpPr>
              <a:spLocks noChangeAspect="1"/>
            </p:cNvSpPr>
            <p:nvPr userDrawn="1"/>
          </p:nvSpPr>
          <p:spPr>
            <a:xfrm rot="5400000" flipH="1">
              <a:off x="-98982" y="4723943"/>
              <a:ext cx="224088" cy="224088"/>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5" name="Straight Connector 194">
              <a:extLst>
                <a:ext uri="{FF2B5EF4-FFF2-40B4-BE49-F238E27FC236}">
                  <a16:creationId xmlns:a16="http://schemas.microsoft.com/office/drawing/2014/main" id="{712BDE26-258C-4FF0-BC18-8910490C5F5F}"/>
                </a:ext>
              </a:extLst>
            </p:cNvPr>
            <p:cNvCxnSpPr>
              <a:cxnSpLocks/>
              <a:stCxn id="185" idx="3"/>
            </p:cNvCxnSpPr>
            <p:nvPr userDrawn="1"/>
          </p:nvCxnSpPr>
          <p:spPr>
            <a:xfrm flipH="1">
              <a:off x="0" y="5702233"/>
              <a:ext cx="886168" cy="5647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a:extLst>
                <a:ext uri="{FF2B5EF4-FFF2-40B4-BE49-F238E27FC236}">
                  <a16:creationId xmlns:a16="http://schemas.microsoft.com/office/drawing/2014/main" id="{6096FDB1-4B71-4A75-9AA3-4F96F5881646}"/>
                </a:ext>
              </a:extLst>
            </p:cNvPr>
            <p:cNvCxnSpPr>
              <a:cxnSpLocks/>
              <a:stCxn id="181" idx="6"/>
              <a:endCxn id="64" idx="1"/>
            </p:cNvCxnSpPr>
            <p:nvPr userDrawn="1"/>
          </p:nvCxnSpPr>
          <p:spPr>
            <a:xfrm flipV="1">
              <a:off x="2040852" y="2934851"/>
              <a:ext cx="1254476" cy="1535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07B89D8F-6A08-4805-8C25-4D9BCE212592}"/>
                </a:ext>
              </a:extLst>
            </p:cNvPr>
            <p:cNvCxnSpPr>
              <a:cxnSpLocks/>
              <a:stCxn id="181" idx="5"/>
              <a:endCxn id="157" idx="0"/>
            </p:cNvCxnSpPr>
            <p:nvPr userDrawn="1"/>
          </p:nvCxnSpPr>
          <p:spPr>
            <a:xfrm>
              <a:off x="1995418" y="3059892"/>
              <a:ext cx="515698" cy="58950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2E7A40B4-9ADE-4BA7-9BB1-83B574569578}"/>
                </a:ext>
              </a:extLst>
            </p:cNvPr>
            <p:cNvCxnSpPr>
              <a:cxnSpLocks/>
              <a:stCxn id="66" idx="0"/>
              <a:endCxn id="181" idx="0"/>
            </p:cNvCxnSpPr>
            <p:nvPr userDrawn="1"/>
          </p:nvCxnSpPr>
          <p:spPr>
            <a:xfrm>
              <a:off x="1505277" y="1937846"/>
              <a:ext cx="380454" cy="85723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a:extLst>
                <a:ext uri="{FF2B5EF4-FFF2-40B4-BE49-F238E27FC236}">
                  <a16:creationId xmlns:a16="http://schemas.microsoft.com/office/drawing/2014/main" id="{FA69F0CF-5DC4-4761-9D51-B8A423A137BF}"/>
                </a:ext>
              </a:extLst>
            </p:cNvPr>
            <p:cNvCxnSpPr>
              <a:cxnSpLocks/>
              <a:stCxn id="186" idx="5"/>
              <a:endCxn id="158" idx="7"/>
            </p:cNvCxnSpPr>
            <p:nvPr userDrawn="1"/>
          </p:nvCxnSpPr>
          <p:spPr>
            <a:xfrm>
              <a:off x="1153506" y="4696105"/>
              <a:ext cx="1042227" cy="36414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F12F26D0-03E7-477A-B29A-E2BF233B528D}"/>
                </a:ext>
              </a:extLst>
            </p:cNvPr>
            <p:cNvCxnSpPr>
              <a:cxnSpLocks/>
              <a:stCxn id="153" idx="7"/>
              <a:endCxn id="64" idx="7"/>
            </p:cNvCxnSpPr>
            <p:nvPr userDrawn="1"/>
          </p:nvCxnSpPr>
          <p:spPr>
            <a:xfrm flipH="1" flipV="1">
              <a:off x="3446634" y="2981907"/>
              <a:ext cx="1005609" cy="85776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1" name="Straight Connector 200">
              <a:extLst>
                <a:ext uri="{FF2B5EF4-FFF2-40B4-BE49-F238E27FC236}">
                  <a16:creationId xmlns:a16="http://schemas.microsoft.com/office/drawing/2014/main" id="{2A82C2C0-D6FE-44CF-9184-64CAEA9102CD}"/>
                </a:ext>
              </a:extLst>
            </p:cNvPr>
            <p:cNvCxnSpPr>
              <a:cxnSpLocks/>
              <a:stCxn id="82" idx="7"/>
              <a:endCxn id="189" idx="0"/>
            </p:cNvCxnSpPr>
            <p:nvPr userDrawn="1"/>
          </p:nvCxnSpPr>
          <p:spPr>
            <a:xfrm>
              <a:off x="5065787" y="2247314"/>
              <a:ext cx="4900" cy="62766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2" name="Straight Connector 201">
              <a:extLst>
                <a:ext uri="{FF2B5EF4-FFF2-40B4-BE49-F238E27FC236}">
                  <a16:creationId xmlns:a16="http://schemas.microsoft.com/office/drawing/2014/main" id="{FBFCFE9A-F4B5-4509-9611-276E14B5399C}"/>
                </a:ext>
              </a:extLst>
            </p:cNvPr>
            <p:cNvCxnSpPr>
              <a:cxnSpLocks/>
              <a:stCxn id="156" idx="7"/>
              <a:endCxn id="71" idx="0"/>
            </p:cNvCxnSpPr>
            <p:nvPr userDrawn="1"/>
          </p:nvCxnSpPr>
          <p:spPr>
            <a:xfrm flipH="1" flipV="1">
              <a:off x="6285610" y="2383792"/>
              <a:ext cx="270102" cy="78461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FD389A29-AE70-421F-87E4-145F52CE08FC}"/>
                </a:ext>
              </a:extLst>
            </p:cNvPr>
            <p:cNvCxnSpPr>
              <a:cxnSpLocks/>
              <a:stCxn id="156" idx="6"/>
              <a:endCxn id="189" idx="5"/>
            </p:cNvCxnSpPr>
            <p:nvPr userDrawn="1"/>
          </p:nvCxnSpPr>
          <p:spPr>
            <a:xfrm flipH="1" flipV="1">
              <a:off x="5140075" y="3042498"/>
              <a:ext cx="1393759" cy="17872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a:extLst>
                <a:ext uri="{FF2B5EF4-FFF2-40B4-BE49-F238E27FC236}">
                  <a16:creationId xmlns:a16="http://schemas.microsoft.com/office/drawing/2014/main" id="{5D82203E-6ABC-4015-85CC-41649AE6B182}"/>
                </a:ext>
              </a:extLst>
            </p:cNvPr>
            <p:cNvCxnSpPr>
              <a:cxnSpLocks/>
              <a:stCxn id="72" idx="0"/>
              <a:endCxn id="156" idx="1"/>
            </p:cNvCxnSpPr>
            <p:nvPr userDrawn="1"/>
          </p:nvCxnSpPr>
          <p:spPr>
            <a:xfrm flipH="1">
              <a:off x="6661348" y="1834225"/>
              <a:ext cx="1076455" cy="133418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D6077C3D-77AE-4E5D-9D79-62E975588AD9}"/>
                </a:ext>
              </a:extLst>
            </p:cNvPr>
            <p:cNvCxnSpPr>
              <a:cxnSpLocks/>
              <a:stCxn id="212" idx="0"/>
              <a:endCxn id="211" idx="4"/>
            </p:cNvCxnSpPr>
            <p:nvPr userDrawn="1"/>
          </p:nvCxnSpPr>
          <p:spPr>
            <a:xfrm>
              <a:off x="9621563" y="3044363"/>
              <a:ext cx="760622" cy="3161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AC82A8B2-9287-45F5-BFBE-6DCC7F83C417}"/>
                </a:ext>
              </a:extLst>
            </p:cNvPr>
            <p:cNvCxnSpPr>
              <a:cxnSpLocks/>
              <a:stCxn id="80" idx="0"/>
              <a:endCxn id="211" idx="5"/>
            </p:cNvCxnSpPr>
            <p:nvPr userDrawn="1"/>
          </p:nvCxnSpPr>
          <p:spPr>
            <a:xfrm>
              <a:off x="10349083" y="2680523"/>
              <a:ext cx="90128" cy="61593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7" name="Straight Connector 206">
              <a:extLst>
                <a:ext uri="{FF2B5EF4-FFF2-40B4-BE49-F238E27FC236}">
                  <a16:creationId xmlns:a16="http://schemas.microsoft.com/office/drawing/2014/main" id="{C6D5F02A-614B-4D16-A793-BFA738D25909}"/>
                </a:ext>
              </a:extLst>
            </p:cNvPr>
            <p:cNvCxnSpPr>
              <a:cxnSpLocks/>
              <a:stCxn id="79" idx="0"/>
              <a:endCxn id="212" idx="6"/>
            </p:cNvCxnSpPr>
            <p:nvPr userDrawn="1"/>
          </p:nvCxnSpPr>
          <p:spPr>
            <a:xfrm>
              <a:off x="9306676" y="1739765"/>
              <a:ext cx="245878" cy="116196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8" name="Straight Connector 207">
              <a:extLst>
                <a:ext uri="{FF2B5EF4-FFF2-40B4-BE49-F238E27FC236}">
                  <a16:creationId xmlns:a16="http://schemas.microsoft.com/office/drawing/2014/main" id="{0C1B9E72-ECF5-4245-A82C-6E0A183A09B2}"/>
                </a:ext>
              </a:extLst>
            </p:cNvPr>
            <p:cNvCxnSpPr>
              <a:cxnSpLocks/>
              <a:stCxn id="156" idx="1"/>
              <a:endCxn id="213" idx="5"/>
            </p:cNvCxnSpPr>
            <p:nvPr userDrawn="1"/>
          </p:nvCxnSpPr>
          <p:spPr>
            <a:xfrm>
              <a:off x="6661348" y="3168408"/>
              <a:ext cx="1391015" cy="1902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9" name="Straight Connector 208">
              <a:extLst>
                <a:ext uri="{FF2B5EF4-FFF2-40B4-BE49-F238E27FC236}">
                  <a16:creationId xmlns:a16="http://schemas.microsoft.com/office/drawing/2014/main" id="{9BAC8569-F3C3-4A8D-8BD9-1AD98B1DF1C8}"/>
                </a:ext>
              </a:extLst>
            </p:cNvPr>
            <p:cNvCxnSpPr>
              <a:cxnSpLocks/>
              <a:stCxn id="72" idx="0"/>
              <a:endCxn id="213" idx="5"/>
            </p:cNvCxnSpPr>
            <p:nvPr userDrawn="1"/>
          </p:nvCxnSpPr>
          <p:spPr>
            <a:xfrm>
              <a:off x="7737803" y="1834225"/>
              <a:ext cx="314560" cy="13532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a:extLst>
                <a:ext uri="{FF2B5EF4-FFF2-40B4-BE49-F238E27FC236}">
                  <a16:creationId xmlns:a16="http://schemas.microsoft.com/office/drawing/2014/main" id="{855AA0D4-9ADE-40C0-A873-81A5778C658F}"/>
                </a:ext>
              </a:extLst>
            </p:cNvPr>
            <p:cNvCxnSpPr>
              <a:cxnSpLocks/>
              <a:stCxn id="213" idx="7"/>
              <a:endCxn id="212" idx="4"/>
            </p:cNvCxnSpPr>
            <p:nvPr userDrawn="1"/>
          </p:nvCxnSpPr>
          <p:spPr>
            <a:xfrm flipV="1">
              <a:off x="8152134" y="2970735"/>
              <a:ext cx="1257783" cy="25141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211" name="Oval 210">
              <a:extLst>
                <a:ext uri="{FF2B5EF4-FFF2-40B4-BE49-F238E27FC236}">
                  <a16:creationId xmlns:a16="http://schemas.microsoft.com/office/drawing/2014/main" id="{9DA39CD6-B4D3-420C-902C-C362CC473112}"/>
                </a:ext>
              </a:extLst>
            </p:cNvPr>
            <p:cNvSpPr/>
            <p:nvPr userDrawn="1"/>
          </p:nvSpPr>
          <p:spPr>
            <a:xfrm rot="17350916" flipV="1">
              <a:off x="10375964" y="3285269"/>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 name="Oval 211">
              <a:extLst>
                <a:ext uri="{FF2B5EF4-FFF2-40B4-BE49-F238E27FC236}">
                  <a16:creationId xmlns:a16="http://schemas.microsoft.com/office/drawing/2014/main" id="{8C17FD21-CE68-4D84-B1CC-98196A96C5C9}"/>
                </a:ext>
              </a:extLst>
            </p:cNvPr>
            <p:cNvSpPr/>
            <p:nvPr userDrawn="1"/>
          </p:nvSpPr>
          <p:spPr>
            <a:xfrm rot="17350916" flipV="1">
              <a:off x="9403696" y="2895505"/>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 name="Oval 212">
              <a:extLst>
                <a:ext uri="{FF2B5EF4-FFF2-40B4-BE49-F238E27FC236}">
                  <a16:creationId xmlns:a16="http://schemas.microsoft.com/office/drawing/2014/main" id="{7453D88A-BB14-42E1-9FFA-ACD2113CBC92}"/>
                </a:ext>
              </a:extLst>
            </p:cNvPr>
            <p:cNvSpPr>
              <a:spLocks noChangeAspect="1"/>
            </p:cNvSpPr>
            <p:nvPr userDrawn="1"/>
          </p:nvSpPr>
          <p:spPr>
            <a:xfrm rot="17350916" flipV="1">
              <a:off x="8010198" y="317998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4" name="Straight Connector 213">
              <a:extLst>
                <a:ext uri="{FF2B5EF4-FFF2-40B4-BE49-F238E27FC236}">
                  <a16:creationId xmlns:a16="http://schemas.microsoft.com/office/drawing/2014/main" id="{2246EFC8-9F87-4142-861E-A735ED5797B8}"/>
                </a:ext>
              </a:extLst>
            </p:cNvPr>
            <p:cNvCxnSpPr>
              <a:cxnSpLocks/>
              <a:stCxn id="77" idx="0"/>
              <a:endCxn id="211" idx="7"/>
            </p:cNvCxnSpPr>
            <p:nvPr userDrawn="1"/>
          </p:nvCxnSpPr>
          <p:spPr>
            <a:xfrm flipH="1">
              <a:off x="10588868" y="2983008"/>
              <a:ext cx="1256853" cy="36550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5" name="Straight Connector 214">
              <a:extLst>
                <a:ext uri="{FF2B5EF4-FFF2-40B4-BE49-F238E27FC236}">
                  <a16:creationId xmlns:a16="http://schemas.microsoft.com/office/drawing/2014/main" id="{7E17BF48-C2F9-4DCD-832B-83DF2AD3A0E6}"/>
                </a:ext>
              </a:extLst>
            </p:cNvPr>
            <p:cNvCxnSpPr>
              <a:cxnSpLocks/>
              <a:endCxn id="77" idx="7"/>
            </p:cNvCxnSpPr>
            <p:nvPr userDrawn="1"/>
          </p:nvCxnSpPr>
          <p:spPr>
            <a:xfrm flipH="1" flipV="1">
              <a:off x="11930123" y="2967834"/>
              <a:ext cx="291194" cy="28684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44528347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slideLayout" Target="../slideLayouts/slideLayout14.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5" Type="http://schemas.openxmlformats.org/officeDocument/2006/relationships/theme" Target="../theme/theme2.xml"/><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slideLayout" Target="../slideLayouts/slideLayout16.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5990320"/>
      </p:ext>
    </p:extLst>
  </p:cSld>
  <p:clrMap bg1="lt1" tx1="dk1" bg2="lt2" tx2="dk2" accent1="accent1" accent2="accent2" accent3="accent3" accent4="accent4" accent5="accent5" accent6="accent6" hlink="hlink" folHlink="folHlink"/>
  <p:sldLayoutIdLst>
    <p:sldLayoutId id="2147483690" r:id="rId1"/>
    <p:sldLayoutId id="2147483650"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5311501"/>
      </p:ext>
    </p:extLst>
  </p:cSld>
  <p:clrMap bg1="lt1" tx1="dk1" bg2="lt2" tx2="dk2" accent1="accent1" accent2="accent2" accent3="accent3" accent4="accent4" accent5="accent5" accent6="accent6" hlink="hlink" folHlink="folHlink"/>
  <p:sldLayoutIdLst>
    <p:sldLayoutId id="2147483652" r:id="rId1"/>
    <p:sldLayoutId id="2147483653" r:id="rId2"/>
    <p:sldLayoutId id="2147483654" r:id="rId3"/>
    <p:sldLayoutId id="2147483675" r:id="rId4"/>
    <p:sldLayoutId id="2147483676" r:id="rId5"/>
    <p:sldLayoutId id="2147483678" r:id="rId6"/>
    <p:sldLayoutId id="2147483681" r:id="rId7"/>
    <p:sldLayoutId id="2147483683" r:id="rId8"/>
    <p:sldLayoutId id="2147483684" r:id="rId9"/>
    <p:sldLayoutId id="2147483685" r:id="rId10"/>
    <p:sldLayoutId id="2147483686" r:id="rId11"/>
    <p:sldLayoutId id="2147483689" r:id="rId12"/>
    <p:sldLayoutId id="2147483671" r:id="rId13"/>
    <p:sldLayoutId id="2147483672"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8408049"/>
      </p:ext>
    </p:extLst>
  </p:cSld>
  <p:clrMap bg1="lt1" tx1="dk1" bg2="lt2" tx2="dk2" accent1="accent1" accent2="accent2" accent3="accent3" accent4="accent4" accent5="accent5" accent6="accent6" hlink="hlink" folHlink="folHlink"/>
  <p:sldLayoutIdLst>
    <p:sldLayoutId id="2147483674"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3.xml"/><Relationship Id="rId5" Type="http://schemas.openxmlformats.org/officeDocument/2006/relationships/image" Target="../media/image28.png"/><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3.xml"/><Relationship Id="rId5" Type="http://schemas.openxmlformats.org/officeDocument/2006/relationships/image" Target="../media/image34.png"/><Relationship Id="rId4" Type="http://schemas.openxmlformats.org/officeDocument/2006/relationships/image" Target="../media/image33.png"/></Relationships>
</file>

<file path=ppt/slides/_rels/slide1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3.xml"/><Relationship Id="rId4" Type="http://schemas.openxmlformats.org/officeDocument/2006/relationships/image" Target="../media/image39.png"/></Relationships>
</file>

<file path=ppt/slides/_rels/slide1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19.png"/><Relationship Id="rId1" Type="http://schemas.openxmlformats.org/officeDocument/2006/relationships/slideLayout" Target="../slideLayouts/slideLayout3.xml"/><Relationship Id="rId4" Type="http://schemas.openxmlformats.org/officeDocument/2006/relationships/image" Target="../media/image41.png"/></Relationships>
</file>

<file path=ppt/slides/_rels/slide1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3.xml"/><Relationship Id="rId5" Type="http://schemas.openxmlformats.org/officeDocument/2006/relationships/image" Target="../media/image28.png"/><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Layout" Target="../slideLayouts/slideLayout3.xml"/><Relationship Id="rId4" Type="http://schemas.openxmlformats.org/officeDocument/2006/relationships/image" Target="../media/image43.png"/></Relationships>
</file>

<file path=ppt/slides/_rels/slide1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jpe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4.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png"/><Relationship Id="rId1" Type="http://schemas.openxmlformats.org/officeDocument/2006/relationships/slideLayout" Target="../slideLayouts/slideLayout6.xml"/><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3.xml"/><Relationship Id="rId4" Type="http://schemas.openxmlformats.org/officeDocument/2006/relationships/image" Target="../media/image2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 name="Rectangle 195">
            <a:extLst>
              <a:ext uri="{FF2B5EF4-FFF2-40B4-BE49-F238E27FC236}">
                <a16:creationId xmlns:a16="http://schemas.microsoft.com/office/drawing/2014/main" id="{9C62C9D5-FC14-46EA-93D7-734CEF05B9A2}"/>
              </a:ext>
            </a:extLst>
          </p:cNvPr>
          <p:cNvSpPr/>
          <p:nvPr/>
        </p:nvSpPr>
        <p:spPr>
          <a:xfrm>
            <a:off x="0" y="2255375"/>
            <a:ext cx="12192000" cy="234725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Rectangle 166">
            <a:extLst>
              <a:ext uri="{FF2B5EF4-FFF2-40B4-BE49-F238E27FC236}">
                <a16:creationId xmlns:a16="http://schemas.microsoft.com/office/drawing/2014/main" id="{5EF6F8E6-B242-40A6-A0E1-FBC8DC132188}"/>
              </a:ext>
            </a:extLst>
          </p:cNvPr>
          <p:cNvSpPr/>
          <p:nvPr/>
        </p:nvSpPr>
        <p:spPr>
          <a:xfrm>
            <a:off x="0" y="2339545"/>
            <a:ext cx="12192000" cy="217891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95" name="Group 194">
            <a:extLst>
              <a:ext uri="{FF2B5EF4-FFF2-40B4-BE49-F238E27FC236}">
                <a16:creationId xmlns:a16="http://schemas.microsoft.com/office/drawing/2014/main" id="{DF41D1EE-6DA2-4F8B-A3F7-DAD0166ACA82}"/>
              </a:ext>
            </a:extLst>
          </p:cNvPr>
          <p:cNvGrpSpPr/>
          <p:nvPr/>
        </p:nvGrpSpPr>
        <p:grpSpPr>
          <a:xfrm>
            <a:off x="481915" y="2736502"/>
            <a:ext cx="11515532" cy="3995498"/>
            <a:chOff x="481915" y="2736502"/>
            <a:chExt cx="11515532" cy="3995498"/>
          </a:xfrm>
        </p:grpSpPr>
        <p:sp>
          <p:nvSpPr>
            <p:cNvPr id="8" name="TextBox 7">
              <a:extLst>
                <a:ext uri="{FF2B5EF4-FFF2-40B4-BE49-F238E27FC236}">
                  <a16:creationId xmlns:a16="http://schemas.microsoft.com/office/drawing/2014/main" id="{5CF5BDA4-10C7-46A6-AC30-523A3FC438AC}"/>
                </a:ext>
              </a:extLst>
            </p:cNvPr>
            <p:cNvSpPr txBox="1"/>
            <p:nvPr/>
          </p:nvSpPr>
          <p:spPr>
            <a:xfrm>
              <a:off x="481915" y="2736502"/>
              <a:ext cx="7148384" cy="1384995"/>
            </a:xfrm>
            <a:prstGeom prst="rect">
              <a:avLst/>
            </a:prstGeom>
            <a:noFill/>
          </p:spPr>
          <p:txBody>
            <a:bodyPr wrap="square" rtlCol="0" anchor="ctr">
              <a:spAutoFit/>
            </a:bodyPr>
            <a:lstStyle/>
            <a:p>
              <a:pPr algn="just"/>
              <a:r>
                <a:rPr lang="el-GR" altLang="ko-KR" sz="2800" b="1" dirty="0">
                  <a:solidFill>
                    <a:schemeClr val="bg1"/>
                  </a:solidFill>
                  <a:latin typeface="+mj-lt"/>
                  <a:cs typeface="Arial" pitchFamily="34" charset="0"/>
                </a:rPr>
                <a:t>Αξιολογώντας την επίδραση του αριθμού και του μεγέθους των ηλεκτροδίων σε εμφυτεύματα αμφιβληστροειδούς</a:t>
              </a:r>
              <a:endParaRPr lang="ko-KR" altLang="en-US" sz="2800" b="1" dirty="0">
                <a:solidFill>
                  <a:schemeClr val="bg1"/>
                </a:solidFill>
                <a:latin typeface="+mj-lt"/>
                <a:cs typeface="Arial" pitchFamily="34" charset="0"/>
              </a:endParaRPr>
            </a:p>
          </p:txBody>
        </p:sp>
        <p:sp>
          <p:nvSpPr>
            <p:cNvPr id="9" name="TextBox 8">
              <a:extLst>
                <a:ext uri="{FF2B5EF4-FFF2-40B4-BE49-F238E27FC236}">
                  <a16:creationId xmlns:a16="http://schemas.microsoft.com/office/drawing/2014/main" id="{C062103B-F514-4BE9-B5B2-C13878D2FE7C}"/>
                </a:ext>
              </a:extLst>
            </p:cNvPr>
            <p:cNvSpPr txBox="1"/>
            <p:nvPr/>
          </p:nvSpPr>
          <p:spPr>
            <a:xfrm>
              <a:off x="6345196" y="6024114"/>
              <a:ext cx="5652251" cy="707886"/>
            </a:xfrm>
            <a:prstGeom prst="rect">
              <a:avLst/>
            </a:prstGeom>
            <a:noFill/>
          </p:spPr>
          <p:txBody>
            <a:bodyPr wrap="square" rtlCol="0" anchor="ctr">
              <a:spAutoFit/>
            </a:bodyPr>
            <a:lstStyle/>
            <a:p>
              <a:pPr algn="r"/>
              <a:r>
                <a:rPr lang="el-GR" altLang="ko-KR" sz="2000" dirty="0">
                  <a:solidFill>
                    <a:schemeClr val="accent1">
                      <a:lumMod val="50000"/>
                    </a:schemeClr>
                  </a:solidFill>
                  <a:latin typeface="Arial" panose="020B0604020202020204" pitchFamily="34" charset="0"/>
                  <a:cs typeface="Arial" panose="020B0604020202020204" pitchFamily="34" charset="0"/>
                </a:rPr>
                <a:t>Τεχνολογίες Κινητής και Ηλεκτρονικής Υγείας</a:t>
              </a:r>
              <a:endParaRPr lang="en-US" altLang="ko-KR" sz="2000" dirty="0">
                <a:solidFill>
                  <a:schemeClr val="accent1">
                    <a:lumMod val="50000"/>
                  </a:schemeClr>
                </a:solidFill>
                <a:latin typeface="Arial" panose="020B0604020202020204" pitchFamily="34" charset="0"/>
                <a:cs typeface="Arial" panose="020B0604020202020204" pitchFamily="34" charset="0"/>
              </a:endParaRPr>
            </a:p>
            <a:p>
              <a:pPr algn="r"/>
              <a:r>
                <a:rPr lang="el-GR" altLang="ko-KR" sz="2000" dirty="0">
                  <a:solidFill>
                    <a:schemeClr val="accent1">
                      <a:lumMod val="50000"/>
                    </a:schemeClr>
                  </a:solidFill>
                  <a:latin typeface="Arial" panose="020B0604020202020204" pitchFamily="34" charset="0"/>
                  <a:cs typeface="Arial" panose="020B0604020202020204" pitchFamily="34" charset="0"/>
                </a:rPr>
                <a:t>2019-2020</a:t>
              </a:r>
              <a:endParaRPr lang="en-US" altLang="ko-KR" sz="1850" dirty="0">
                <a:solidFill>
                  <a:schemeClr val="bg1"/>
                </a:solidFill>
                <a:cs typeface="Arial"/>
              </a:endParaRPr>
            </a:p>
          </p:txBody>
        </p:sp>
      </p:grpSp>
      <p:sp>
        <p:nvSpPr>
          <p:cNvPr id="2" name="Rectangle 1">
            <a:extLst>
              <a:ext uri="{FF2B5EF4-FFF2-40B4-BE49-F238E27FC236}">
                <a16:creationId xmlns:a16="http://schemas.microsoft.com/office/drawing/2014/main" id="{B300D0FB-401E-4EC0-90C1-D3AD91F9DB55}"/>
              </a:ext>
            </a:extLst>
          </p:cNvPr>
          <p:cNvSpPr/>
          <p:nvPr/>
        </p:nvSpPr>
        <p:spPr>
          <a:xfrm>
            <a:off x="9326395" y="4090712"/>
            <a:ext cx="2671052" cy="369332"/>
          </a:xfrm>
          <a:prstGeom prst="rect">
            <a:avLst/>
          </a:prstGeom>
        </p:spPr>
        <p:txBody>
          <a:bodyPr wrap="none">
            <a:spAutoFit/>
          </a:bodyPr>
          <a:lstStyle/>
          <a:p>
            <a:r>
              <a:rPr lang="el-GR" altLang="ko-KR" dirty="0" err="1">
                <a:solidFill>
                  <a:schemeClr val="accent1">
                    <a:lumMod val="50000"/>
                  </a:schemeClr>
                </a:solidFill>
                <a:latin typeface="Arial" panose="020B0604020202020204" pitchFamily="34" charset="0"/>
                <a:cs typeface="Arial" panose="020B0604020202020204" pitchFamily="34" charset="0"/>
              </a:rPr>
              <a:t>Μπενετάτος</a:t>
            </a:r>
            <a:r>
              <a:rPr lang="el-GR" altLang="ko-KR" dirty="0">
                <a:solidFill>
                  <a:schemeClr val="accent1">
                    <a:lumMod val="50000"/>
                  </a:schemeClr>
                </a:solidFill>
                <a:latin typeface="Arial" panose="020B0604020202020204" pitchFamily="34" charset="0"/>
                <a:cs typeface="Arial" panose="020B0604020202020204" pitchFamily="34" charset="0"/>
              </a:rPr>
              <a:t> Αλέξανδρος</a:t>
            </a:r>
            <a:endParaRPr lang="en-US" altLang="ko-KR" dirty="0">
              <a:solidFill>
                <a:schemeClr val="accent1">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1111860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Text Placeholder 1">
            <a:extLst>
              <a:ext uri="{FF2B5EF4-FFF2-40B4-BE49-F238E27FC236}">
                <a16:creationId xmlns:a16="http://schemas.microsoft.com/office/drawing/2014/main" id="{71F39546-5D8C-4079-BC9F-69FC513A0367}"/>
              </a:ext>
            </a:extLst>
          </p:cNvPr>
          <p:cNvSpPr txBox="1">
            <a:spLocks/>
          </p:cNvSpPr>
          <p:nvPr/>
        </p:nvSpPr>
        <p:spPr>
          <a:xfrm>
            <a:off x="307237" y="283110"/>
            <a:ext cx="11573197" cy="724247"/>
          </a:xfrm>
          <a:prstGeom prst="rect">
            <a:avLst/>
          </a:prstGeom>
        </p:spPr>
        <p:txBody>
          <a:bodyPr anchor="ctr"/>
          <a:lstStyle>
            <a:lvl1pPr marL="0" indent="0" algn="ctr" defTabSz="914400" rtl="0" eaLnBrk="1" latinLnBrk="0" hangingPunct="1">
              <a:lnSpc>
                <a:spcPct val="90000"/>
              </a:lnSpc>
              <a:spcBef>
                <a:spcPts val="1000"/>
              </a:spcBef>
              <a:buFont typeface="Arial" panose="020B0604020202020204" pitchFamily="34" charset="0"/>
              <a:buNone/>
              <a:defRPr sz="5400" b="0" kern="1200" baseline="0">
                <a:solidFill>
                  <a:schemeClr val="bg1"/>
                </a:solidFill>
                <a:latin typeface="+mj-lt"/>
                <a:ea typeface="+mn-ea"/>
                <a:cs typeface="Arial"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l-GR" sz="3600" dirty="0" err="1">
                <a:cs typeface="Arial"/>
              </a:rPr>
              <a:t>Προεπεξεργασία</a:t>
            </a:r>
            <a:r>
              <a:rPr lang="el-GR" sz="3600" dirty="0">
                <a:cs typeface="Arial"/>
              </a:rPr>
              <a:t> Δεδομένων</a:t>
            </a:r>
            <a:endParaRPr lang="en-US" sz="3600" dirty="0"/>
          </a:p>
        </p:txBody>
      </p:sp>
      <p:pic>
        <p:nvPicPr>
          <p:cNvPr id="2" name="Picture 1">
            <a:extLst>
              <a:ext uri="{FF2B5EF4-FFF2-40B4-BE49-F238E27FC236}">
                <a16:creationId xmlns:a16="http://schemas.microsoft.com/office/drawing/2014/main" id="{908DFCB4-CB1F-4991-8439-1AE43A883223}"/>
              </a:ext>
            </a:extLst>
          </p:cNvPr>
          <p:cNvPicPr>
            <a:picLocks noChangeAspect="1"/>
          </p:cNvPicPr>
          <p:nvPr/>
        </p:nvPicPr>
        <p:blipFill>
          <a:blip r:embed="rId2"/>
          <a:stretch>
            <a:fillRect/>
          </a:stretch>
        </p:blipFill>
        <p:spPr>
          <a:xfrm>
            <a:off x="1551975" y="1402774"/>
            <a:ext cx="2204479" cy="2307492"/>
          </a:xfrm>
          <a:prstGeom prst="rect">
            <a:avLst/>
          </a:prstGeom>
        </p:spPr>
      </p:pic>
      <p:pic>
        <p:nvPicPr>
          <p:cNvPr id="3" name="Picture 2">
            <a:extLst>
              <a:ext uri="{FF2B5EF4-FFF2-40B4-BE49-F238E27FC236}">
                <a16:creationId xmlns:a16="http://schemas.microsoft.com/office/drawing/2014/main" id="{44F62158-361B-4CFC-900B-074AFE86F2F2}"/>
              </a:ext>
            </a:extLst>
          </p:cNvPr>
          <p:cNvPicPr>
            <a:picLocks noChangeAspect="1"/>
          </p:cNvPicPr>
          <p:nvPr/>
        </p:nvPicPr>
        <p:blipFill>
          <a:blip r:embed="rId3"/>
          <a:stretch>
            <a:fillRect/>
          </a:stretch>
        </p:blipFill>
        <p:spPr>
          <a:xfrm>
            <a:off x="8515238" y="1402774"/>
            <a:ext cx="2124787" cy="2307492"/>
          </a:xfrm>
          <a:prstGeom prst="rect">
            <a:avLst/>
          </a:prstGeom>
        </p:spPr>
      </p:pic>
      <p:pic>
        <p:nvPicPr>
          <p:cNvPr id="11" name="Picture 10">
            <a:extLst>
              <a:ext uri="{FF2B5EF4-FFF2-40B4-BE49-F238E27FC236}">
                <a16:creationId xmlns:a16="http://schemas.microsoft.com/office/drawing/2014/main" id="{1BCA0C11-FF47-402E-B6FB-14306CC3C6FC}"/>
              </a:ext>
            </a:extLst>
          </p:cNvPr>
          <p:cNvPicPr/>
          <p:nvPr/>
        </p:nvPicPr>
        <p:blipFill>
          <a:blip r:embed="rId4">
            <a:extLst>
              <a:ext uri="{28A0092B-C50C-407E-A947-70E740481C1C}">
                <a14:useLocalDpi xmlns:a14="http://schemas.microsoft.com/office/drawing/2010/main" val="0"/>
              </a:ext>
            </a:extLst>
          </a:blip>
          <a:stretch>
            <a:fillRect/>
          </a:stretch>
        </p:blipFill>
        <p:spPr>
          <a:xfrm>
            <a:off x="1392469" y="4205879"/>
            <a:ext cx="2523490" cy="1910715"/>
          </a:xfrm>
          <a:prstGeom prst="rect">
            <a:avLst/>
          </a:prstGeom>
        </p:spPr>
      </p:pic>
      <p:pic>
        <p:nvPicPr>
          <p:cNvPr id="12" name="Picture 11">
            <a:extLst>
              <a:ext uri="{FF2B5EF4-FFF2-40B4-BE49-F238E27FC236}">
                <a16:creationId xmlns:a16="http://schemas.microsoft.com/office/drawing/2014/main" id="{33A6CFCF-5BC9-4E93-BC3C-C1E2F0258D5A}"/>
              </a:ext>
            </a:extLst>
          </p:cNvPr>
          <p:cNvPicPr/>
          <p:nvPr/>
        </p:nvPicPr>
        <p:blipFill rotWithShape="1">
          <a:blip r:embed="rId4">
            <a:extLst>
              <a:ext uri="{28A0092B-C50C-407E-A947-70E740481C1C}">
                <a14:useLocalDpi xmlns:a14="http://schemas.microsoft.com/office/drawing/2010/main" val="0"/>
              </a:ext>
            </a:extLst>
          </a:blip>
          <a:srcRect l="25014" t="21976" r="42178" b="28226"/>
          <a:stretch/>
        </p:blipFill>
        <p:spPr>
          <a:xfrm>
            <a:off x="5679883" y="4685500"/>
            <a:ext cx="827903" cy="951471"/>
          </a:xfrm>
          <a:prstGeom prst="rect">
            <a:avLst/>
          </a:prstGeom>
        </p:spPr>
      </p:pic>
      <p:pic>
        <p:nvPicPr>
          <p:cNvPr id="4" name="Picture 3">
            <a:extLst>
              <a:ext uri="{FF2B5EF4-FFF2-40B4-BE49-F238E27FC236}">
                <a16:creationId xmlns:a16="http://schemas.microsoft.com/office/drawing/2014/main" id="{9ABAEB9B-34E7-4B9A-8AA2-FB05E84307B1}"/>
              </a:ext>
            </a:extLst>
          </p:cNvPr>
          <p:cNvPicPr>
            <a:picLocks noChangeAspect="1"/>
          </p:cNvPicPr>
          <p:nvPr/>
        </p:nvPicPr>
        <p:blipFill>
          <a:blip r:embed="rId5"/>
          <a:stretch>
            <a:fillRect/>
          </a:stretch>
        </p:blipFill>
        <p:spPr>
          <a:xfrm>
            <a:off x="9044156" y="4613471"/>
            <a:ext cx="1066949" cy="1095528"/>
          </a:xfrm>
          <a:prstGeom prst="rect">
            <a:avLst/>
          </a:prstGeom>
        </p:spPr>
      </p:pic>
      <p:sp>
        <p:nvSpPr>
          <p:cNvPr id="5" name="Arrow: Right 4">
            <a:extLst>
              <a:ext uri="{FF2B5EF4-FFF2-40B4-BE49-F238E27FC236}">
                <a16:creationId xmlns:a16="http://schemas.microsoft.com/office/drawing/2014/main" id="{CD181051-A96A-4556-A177-EAA634049486}"/>
              </a:ext>
            </a:extLst>
          </p:cNvPr>
          <p:cNvSpPr/>
          <p:nvPr/>
        </p:nvSpPr>
        <p:spPr>
          <a:xfrm>
            <a:off x="4334848" y="2287760"/>
            <a:ext cx="3601995" cy="5375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Arrow: Right 13">
            <a:extLst>
              <a:ext uri="{FF2B5EF4-FFF2-40B4-BE49-F238E27FC236}">
                <a16:creationId xmlns:a16="http://schemas.microsoft.com/office/drawing/2014/main" id="{A137AB7C-63F9-499D-9E68-49F945441834}"/>
              </a:ext>
            </a:extLst>
          </p:cNvPr>
          <p:cNvSpPr/>
          <p:nvPr/>
        </p:nvSpPr>
        <p:spPr>
          <a:xfrm>
            <a:off x="4187095" y="4847167"/>
            <a:ext cx="1221652" cy="5375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rrow: Right 14">
            <a:extLst>
              <a:ext uri="{FF2B5EF4-FFF2-40B4-BE49-F238E27FC236}">
                <a16:creationId xmlns:a16="http://schemas.microsoft.com/office/drawing/2014/main" id="{F711D0EC-09F4-415A-BF08-0086451C3677}"/>
              </a:ext>
            </a:extLst>
          </p:cNvPr>
          <p:cNvSpPr/>
          <p:nvPr/>
        </p:nvSpPr>
        <p:spPr>
          <a:xfrm>
            <a:off x="7165145" y="4892475"/>
            <a:ext cx="1221652" cy="5375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2181095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Text Placeholder 1">
            <a:extLst>
              <a:ext uri="{FF2B5EF4-FFF2-40B4-BE49-F238E27FC236}">
                <a16:creationId xmlns:a16="http://schemas.microsoft.com/office/drawing/2014/main" id="{71F39546-5D8C-4079-BC9F-69FC513A0367}"/>
              </a:ext>
            </a:extLst>
          </p:cNvPr>
          <p:cNvSpPr txBox="1">
            <a:spLocks/>
          </p:cNvSpPr>
          <p:nvPr/>
        </p:nvSpPr>
        <p:spPr>
          <a:xfrm>
            <a:off x="307237" y="283110"/>
            <a:ext cx="11573197" cy="724247"/>
          </a:xfrm>
          <a:prstGeom prst="rect">
            <a:avLst/>
          </a:prstGeom>
        </p:spPr>
        <p:txBody>
          <a:bodyPr anchor="ctr"/>
          <a:lstStyle>
            <a:lvl1pPr marL="0" indent="0" algn="ctr" defTabSz="914400" rtl="0" eaLnBrk="1" latinLnBrk="0" hangingPunct="1">
              <a:lnSpc>
                <a:spcPct val="90000"/>
              </a:lnSpc>
              <a:spcBef>
                <a:spcPts val="1000"/>
              </a:spcBef>
              <a:buFont typeface="Arial" panose="020B0604020202020204" pitchFamily="34" charset="0"/>
              <a:buNone/>
              <a:defRPr sz="5400" b="0" kern="1200" baseline="0">
                <a:solidFill>
                  <a:schemeClr val="bg1"/>
                </a:solidFill>
                <a:latin typeface="+mj-lt"/>
                <a:ea typeface="+mn-ea"/>
                <a:cs typeface="Arial"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l-GR" sz="3600" dirty="0">
                <a:cs typeface="Arial"/>
              </a:rPr>
              <a:t>Προετοιμασία </a:t>
            </a:r>
            <a:r>
              <a:rPr lang="el-GR" sz="3600" dirty="0" err="1">
                <a:cs typeface="Arial"/>
              </a:rPr>
              <a:t>Νευρωνικού</a:t>
            </a:r>
            <a:r>
              <a:rPr lang="el-GR" sz="3600" dirty="0">
                <a:cs typeface="Arial"/>
              </a:rPr>
              <a:t> Δικτύου</a:t>
            </a:r>
            <a:endParaRPr lang="en-US" sz="3600" dirty="0"/>
          </a:p>
        </p:txBody>
      </p:sp>
      <p:pic>
        <p:nvPicPr>
          <p:cNvPr id="13" name="Picture 12">
            <a:extLst>
              <a:ext uri="{FF2B5EF4-FFF2-40B4-BE49-F238E27FC236}">
                <a16:creationId xmlns:a16="http://schemas.microsoft.com/office/drawing/2014/main" id="{C0F12DED-A8D8-4AA9-9800-08E4D32771C6}"/>
              </a:ext>
            </a:extLst>
          </p:cNvPr>
          <p:cNvPicPr/>
          <p:nvPr/>
        </p:nvPicPr>
        <p:blipFill>
          <a:blip r:embed="rId2"/>
          <a:stretch>
            <a:fillRect/>
          </a:stretch>
        </p:blipFill>
        <p:spPr>
          <a:xfrm>
            <a:off x="4134605" y="2277396"/>
            <a:ext cx="7566656" cy="3112041"/>
          </a:xfrm>
          <a:prstGeom prst="rect">
            <a:avLst/>
          </a:prstGeom>
        </p:spPr>
      </p:pic>
      <p:pic>
        <p:nvPicPr>
          <p:cNvPr id="2050" name="Picture 2">
            <a:extLst>
              <a:ext uri="{FF2B5EF4-FFF2-40B4-BE49-F238E27FC236}">
                <a16:creationId xmlns:a16="http://schemas.microsoft.com/office/drawing/2014/main" id="{1F22CE64-01A6-42D0-B3CE-0E51A5C644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9998" y="1101662"/>
            <a:ext cx="2390737" cy="54732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974238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Text Placeholder 1">
            <a:extLst>
              <a:ext uri="{FF2B5EF4-FFF2-40B4-BE49-F238E27FC236}">
                <a16:creationId xmlns:a16="http://schemas.microsoft.com/office/drawing/2014/main" id="{71F39546-5D8C-4079-BC9F-69FC513A0367}"/>
              </a:ext>
            </a:extLst>
          </p:cNvPr>
          <p:cNvSpPr txBox="1">
            <a:spLocks/>
          </p:cNvSpPr>
          <p:nvPr/>
        </p:nvSpPr>
        <p:spPr>
          <a:xfrm>
            <a:off x="307237" y="283110"/>
            <a:ext cx="11573197" cy="724247"/>
          </a:xfrm>
          <a:prstGeom prst="rect">
            <a:avLst/>
          </a:prstGeom>
        </p:spPr>
        <p:txBody>
          <a:bodyPr anchor="ctr"/>
          <a:lstStyle>
            <a:lvl1pPr marL="0" indent="0" algn="ctr" defTabSz="914400" rtl="0" eaLnBrk="1" latinLnBrk="0" hangingPunct="1">
              <a:lnSpc>
                <a:spcPct val="90000"/>
              </a:lnSpc>
              <a:spcBef>
                <a:spcPts val="1000"/>
              </a:spcBef>
              <a:buFont typeface="Arial" panose="020B0604020202020204" pitchFamily="34" charset="0"/>
              <a:buNone/>
              <a:defRPr sz="5400" b="0" kern="1200" baseline="0">
                <a:solidFill>
                  <a:schemeClr val="bg1"/>
                </a:solidFill>
                <a:latin typeface="+mj-lt"/>
                <a:ea typeface="+mn-ea"/>
                <a:cs typeface="Arial"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l-GR" sz="3600" dirty="0">
                <a:cs typeface="Arial"/>
              </a:rPr>
              <a:t>Παρατηρώντας τα Δεδομένα</a:t>
            </a:r>
            <a:endParaRPr lang="en-US" sz="3600" dirty="0"/>
          </a:p>
        </p:txBody>
      </p:sp>
      <p:pic>
        <p:nvPicPr>
          <p:cNvPr id="5" name="Picture 4">
            <a:extLst>
              <a:ext uri="{FF2B5EF4-FFF2-40B4-BE49-F238E27FC236}">
                <a16:creationId xmlns:a16="http://schemas.microsoft.com/office/drawing/2014/main" id="{12F085FE-A7EA-4094-A02B-1FC7275A9804}"/>
              </a:ext>
            </a:extLst>
          </p:cNvPr>
          <p:cNvPicPr/>
          <p:nvPr/>
        </p:nvPicPr>
        <p:blipFill>
          <a:blip r:embed="rId2">
            <a:extLst>
              <a:ext uri="{28A0092B-C50C-407E-A947-70E740481C1C}">
                <a14:useLocalDpi xmlns:a14="http://schemas.microsoft.com/office/drawing/2010/main" val="0"/>
              </a:ext>
            </a:extLst>
          </a:blip>
          <a:stretch>
            <a:fillRect/>
          </a:stretch>
        </p:blipFill>
        <p:spPr>
          <a:xfrm>
            <a:off x="1323460" y="1059877"/>
            <a:ext cx="2803697" cy="2657644"/>
          </a:xfrm>
          <a:prstGeom prst="rect">
            <a:avLst/>
          </a:prstGeom>
        </p:spPr>
      </p:pic>
      <p:pic>
        <p:nvPicPr>
          <p:cNvPr id="6" name="Picture 5">
            <a:extLst>
              <a:ext uri="{FF2B5EF4-FFF2-40B4-BE49-F238E27FC236}">
                <a16:creationId xmlns:a16="http://schemas.microsoft.com/office/drawing/2014/main" id="{A50E50C8-CA3D-472F-B277-201033728963}"/>
              </a:ext>
            </a:extLst>
          </p:cNvPr>
          <p:cNvPicPr/>
          <p:nvPr/>
        </p:nvPicPr>
        <p:blipFill>
          <a:blip r:embed="rId3">
            <a:extLst>
              <a:ext uri="{28A0092B-C50C-407E-A947-70E740481C1C}">
                <a14:useLocalDpi xmlns:a14="http://schemas.microsoft.com/office/drawing/2010/main" val="0"/>
              </a:ext>
            </a:extLst>
          </a:blip>
          <a:stretch>
            <a:fillRect/>
          </a:stretch>
        </p:blipFill>
        <p:spPr>
          <a:xfrm>
            <a:off x="8064845" y="1059877"/>
            <a:ext cx="2803274" cy="2657644"/>
          </a:xfrm>
          <a:prstGeom prst="rect">
            <a:avLst/>
          </a:prstGeom>
        </p:spPr>
      </p:pic>
      <p:pic>
        <p:nvPicPr>
          <p:cNvPr id="2" name="Picture 1">
            <a:extLst>
              <a:ext uri="{FF2B5EF4-FFF2-40B4-BE49-F238E27FC236}">
                <a16:creationId xmlns:a16="http://schemas.microsoft.com/office/drawing/2014/main" id="{86A79763-9DDA-4C88-B1C6-503258317FBE}"/>
              </a:ext>
            </a:extLst>
          </p:cNvPr>
          <p:cNvPicPr>
            <a:picLocks noChangeAspect="1"/>
          </p:cNvPicPr>
          <p:nvPr/>
        </p:nvPicPr>
        <p:blipFill>
          <a:blip r:embed="rId4"/>
          <a:stretch>
            <a:fillRect/>
          </a:stretch>
        </p:blipFill>
        <p:spPr>
          <a:xfrm>
            <a:off x="6788119" y="3917246"/>
            <a:ext cx="2806825" cy="2657644"/>
          </a:xfrm>
          <a:prstGeom prst="rect">
            <a:avLst/>
          </a:prstGeom>
        </p:spPr>
      </p:pic>
      <p:pic>
        <p:nvPicPr>
          <p:cNvPr id="3" name="Picture 2">
            <a:extLst>
              <a:ext uri="{FF2B5EF4-FFF2-40B4-BE49-F238E27FC236}">
                <a16:creationId xmlns:a16="http://schemas.microsoft.com/office/drawing/2014/main" id="{11D06564-30A7-4C4F-B5F5-98633B2C1282}"/>
              </a:ext>
            </a:extLst>
          </p:cNvPr>
          <p:cNvPicPr>
            <a:picLocks noChangeAspect="1"/>
          </p:cNvPicPr>
          <p:nvPr/>
        </p:nvPicPr>
        <p:blipFill>
          <a:blip r:embed="rId5"/>
          <a:stretch>
            <a:fillRect/>
          </a:stretch>
        </p:blipFill>
        <p:spPr>
          <a:xfrm>
            <a:off x="2597056" y="3917246"/>
            <a:ext cx="2824093" cy="2657644"/>
          </a:xfrm>
          <a:prstGeom prst="rect">
            <a:avLst/>
          </a:prstGeom>
        </p:spPr>
      </p:pic>
    </p:spTree>
    <p:extLst>
      <p:ext uri="{BB962C8B-B14F-4D97-AF65-F5344CB8AC3E}">
        <p14:creationId xmlns:p14="http://schemas.microsoft.com/office/powerpoint/2010/main" val="3797268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Text Placeholder 1">
            <a:extLst>
              <a:ext uri="{FF2B5EF4-FFF2-40B4-BE49-F238E27FC236}">
                <a16:creationId xmlns:a16="http://schemas.microsoft.com/office/drawing/2014/main" id="{71F39546-5D8C-4079-BC9F-69FC513A0367}"/>
              </a:ext>
            </a:extLst>
          </p:cNvPr>
          <p:cNvSpPr txBox="1">
            <a:spLocks/>
          </p:cNvSpPr>
          <p:nvPr/>
        </p:nvSpPr>
        <p:spPr>
          <a:xfrm>
            <a:off x="307237" y="283110"/>
            <a:ext cx="11573197" cy="724247"/>
          </a:xfrm>
          <a:prstGeom prst="rect">
            <a:avLst/>
          </a:prstGeom>
        </p:spPr>
        <p:txBody>
          <a:bodyPr anchor="ctr"/>
          <a:lstStyle>
            <a:lvl1pPr marL="0" indent="0" algn="ctr" defTabSz="914400" rtl="0" eaLnBrk="1" latinLnBrk="0" hangingPunct="1">
              <a:lnSpc>
                <a:spcPct val="90000"/>
              </a:lnSpc>
              <a:spcBef>
                <a:spcPts val="1000"/>
              </a:spcBef>
              <a:buFont typeface="Arial" panose="020B0604020202020204" pitchFamily="34" charset="0"/>
              <a:buNone/>
              <a:defRPr sz="5400" b="0" kern="1200" baseline="0">
                <a:solidFill>
                  <a:schemeClr val="bg1"/>
                </a:solidFill>
                <a:latin typeface="+mj-lt"/>
                <a:ea typeface="+mn-ea"/>
                <a:cs typeface="Arial"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l-GR" sz="3600" dirty="0">
                <a:cs typeface="Arial"/>
              </a:rPr>
              <a:t>Αποτελέσματα (α)</a:t>
            </a:r>
            <a:endParaRPr lang="en-US" sz="3600" dirty="0"/>
          </a:p>
        </p:txBody>
      </p:sp>
      <p:pic>
        <p:nvPicPr>
          <p:cNvPr id="7" name="Picture 6">
            <a:extLst>
              <a:ext uri="{FF2B5EF4-FFF2-40B4-BE49-F238E27FC236}">
                <a16:creationId xmlns:a16="http://schemas.microsoft.com/office/drawing/2014/main" id="{FE33FFB0-59AF-4077-A001-CD5D44DA9E80}"/>
              </a:ext>
            </a:extLst>
          </p:cNvPr>
          <p:cNvPicPr/>
          <p:nvPr/>
        </p:nvPicPr>
        <p:blipFill>
          <a:blip r:embed="rId2">
            <a:extLst>
              <a:ext uri="{28A0092B-C50C-407E-A947-70E740481C1C}">
                <a14:useLocalDpi xmlns:a14="http://schemas.microsoft.com/office/drawing/2010/main" val="0"/>
              </a:ext>
            </a:extLst>
          </a:blip>
          <a:stretch>
            <a:fillRect/>
          </a:stretch>
        </p:blipFill>
        <p:spPr>
          <a:xfrm>
            <a:off x="1063839" y="1884361"/>
            <a:ext cx="4633595" cy="3089275"/>
          </a:xfrm>
          <a:prstGeom prst="rect">
            <a:avLst/>
          </a:prstGeom>
        </p:spPr>
      </p:pic>
      <p:pic>
        <p:nvPicPr>
          <p:cNvPr id="8" name="Picture 7">
            <a:extLst>
              <a:ext uri="{FF2B5EF4-FFF2-40B4-BE49-F238E27FC236}">
                <a16:creationId xmlns:a16="http://schemas.microsoft.com/office/drawing/2014/main" id="{B1707C65-EECC-4308-9A16-7C423F30A046}"/>
              </a:ext>
            </a:extLst>
          </p:cNvPr>
          <p:cNvPicPr/>
          <p:nvPr/>
        </p:nvPicPr>
        <p:blipFill>
          <a:blip r:embed="rId3">
            <a:extLst>
              <a:ext uri="{28A0092B-C50C-407E-A947-70E740481C1C}">
                <a14:useLocalDpi xmlns:a14="http://schemas.microsoft.com/office/drawing/2010/main" val="0"/>
              </a:ext>
            </a:extLst>
          </a:blip>
          <a:stretch>
            <a:fillRect/>
          </a:stretch>
        </p:blipFill>
        <p:spPr>
          <a:xfrm>
            <a:off x="6494567" y="1884362"/>
            <a:ext cx="5322517" cy="3089275"/>
          </a:xfrm>
          <a:prstGeom prst="rect">
            <a:avLst/>
          </a:prstGeom>
        </p:spPr>
      </p:pic>
    </p:spTree>
    <p:extLst>
      <p:ext uri="{BB962C8B-B14F-4D97-AF65-F5344CB8AC3E}">
        <p14:creationId xmlns:p14="http://schemas.microsoft.com/office/powerpoint/2010/main" val="40287002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Text Placeholder 1">
            <a:extLst>
              <a:ext uri="{FF2B5EF4-FFF2-40B4-BE49-F238E27FC236}">
                <a16:creationId xmlns:a16="http://schemas.microsoft.com/office/drawing/2014/main" id="{71F39546-5D8C-4079-BC9F-69FC513A0367}"/>
              </a:ext>
            </a:extLst>
          </p:cNvPr>
          <p:cNvSpPr txBox="1">
            <a:spLocks/>
          </p:cNvSpPr>
          <p:nvPr/>
        </p:nvSpPr>
        <p:spPr>
          <a:xfrm>
            <a:off x="307237" y="283110"/>
            <a:ext cx="11573197" cy="724247"/>
          </a:xfrm>
          <a:prstGeom prst="rect">
            <a:avLst/>
          </a:prstGeom>
        </p:spPr>
        <p:txBody>
          <a:bodyPr anchor="ctr"/>
          <a:lstStyle>
            <a:lvl1pPr marL="0" indent="0" algn="ctr" defTabSz="914400" rtl="0" eaLnBrk="1" latinLnBrk="0" hangingPunct="1">
              <a:lnSpc>
                <a:spcPct val="90000"/>
              </a:lnSpc>
              <a:spcBef>
                <a:spcPts val="1000"/>
              </a:spcBef>
              <a:buFont typeface="Arial" panose="020B0604020202020204" pitchFamily="34" charset="0"/>
              <a:buNone/>
              <a:defRPr sz="5400" b="0" kern="1200" baseline="0">
                <a:solidFill>
                  <a:schemeClr val="bg1"/>
                </a:solidFill>
                <a:latin typeface="+mj-lt"/>
                <a:ea typeface="+mn-ea"/>
                <a:cs typeface="Arial"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l-GR" sz="3600" dirty="0">
                <a:cs typeface="Arial"/>
              </a:rPr>
              <a:t>Αποτελέσματα (β)</a:t>
            </a:r>
            <a:endParaRPr lang="en-US" sz="3600" dirty="0"/>
          </a:p>
        </p:txBody>
      </p:sp>
      <p:pic>
        <p:nvPicPr>
          <p:cNvPr id="5" name="Picture 4">
            <a:extLst>
              <a:ext uri="{FF2B5EF4-FFF2-40B4-BE49-F238E27FC236}">
                <a16:creationId xmlns:a16="http://schemas.microsoft.com/office/drawing/2014/main" id="{87F0F11F-D5AE-48D9-8B2D-3E92724E3273}"/>
              </a:ext>
            </a:extLst>
          </p:cNvPr>
          <p:cNvPicPr/>
          <p:nvPr/>
        </p:nvPicPr>
        <p:blipFill>
          <a:blip r:embed="rId2">
            <a:extLst>
              <a:ext uri="{28A0092B-C50C-407E-A947-70E740481C1C}">
                <a14:useLocalDpi xmlns:a14="http://schemas.microsoft.com/office/drawing/2010/main" val="0"/>
              </a:ext>
            </a:extLst>
          </a:blip>
          <a:stretch>
            <a:fillRect/>
          </a:stretch>
        </p:blipFill>
        <p:spPr>
          <a:xfrm>
            <a:off x="4107247" y="3900327"/>
            <a:ext cx="3973175" cy="2674563"/>
          </a:xfrm>
          <a:prstGeom prst="rect">
            <a:avLst/>
          </a:prstGeom>
        </p:spPr>
      </p:pic>
      <p:pic>
        <p:nvPicPr>
          <p:cNvPr id="6" name="Picture 5">
            <a:extLst>
              <a:ext uri="{FF2B5EF4-FFF2-40B4-BE49-F238E27FC236}">
                <a16:creationId xmlns:a16="http://schemas.microsoft.com/office/drawing/2014/main" id="{42436708-921B-4E8F-8AA2-72717E0585E9}"/>
              </a:ext>
            </a:extLst>
          </p:cNvPr>
          <p:cNvPicPr/>
          <p:nvPr/>
        </p:nvPicPr>
        <p:blipFill>
          <a:blip r:embed="rId3">
            <a:extLst>
              <a:ext uri="{28A0092B-C50C-407E-A947-70E740481C1C}">
                <a14:useLocalDpi xmlns:a14="http://schemas.microsoft.com/office/drawing/2010/main" val="0"/>
              </a:ext>
            </a:extLst>
          </a:blip>
          <a:stretch>
            <a:fillRect/>
          </a:stretch>
        </p:blipFill>
        <p:spPr>
          <a:xfrm>
            <a:off x="425991" y="1102182"/>
            <a:ext cx="4163643" cy="2857934"/>
          </a:xfrm>
          <a:prstGeom prst="rect">
            <a:avLst/>
          </a:prstGeom>
        </p:spPr>
      </p:pic>
      <p:pic>
        <p:nvPicPr>
          <p:cNvPr id="9" name="Picture 8">
            <a:extLst>
              <a:ext uri="{FF2B5EF4-FFF2-40B4-BE49-F238E27FC236}">
                <a16:creationId xmlns:a16="http://schemas.microsoft.com/office/drawing/2014/main" id="{EADEC52F-9227-4D1C-8D40-872188BF0A48}"/>
              </a:ext>
            </a:extLst>
          </p:cNvPr>
          <p:cNvPicPr/>
          <p:nvPr/>
        </p:nvPicPr>
        <p:blipFill>
          <a:blip r:embed="rId4">
            <a:extLst>
              <a:ext uri="{28A0092B-C50C-407E-A947-70E740481C1C}">
                <a14:useLocalDpi xmlns:a14="http://schemas.microsoft.com/office/drawing/2010/main" val="0"/>
              </a:ext>
            </a:extLst>
          </a:blip>
          <a:stretch>
            <a:fillRect/>
          </a:stretch>
        </p:blipFill>
        <p:spPr>
          <a:xfrm>
            <a:off x="7536840" y="1099742"/>
            <a:ext cx="4229169" cy="2860374"/>
          </a:xfrm>
          <a:prstGeom prst="rect">
            <a:avLst/>
          </a:prstGeom>
        </p:spPr>
      </p:pic>
    </p:spTree>
    <p:extLst>
      <p:ext uri="{BB962C8B-B14F-4D97-AF65-F5344CB8AC3E}">
        <p14:creationId xmlns:p14="http://schemas.microsoft.com/office/powerpoint/2010/main" val="288568619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Text Placeholder 1">
            <a:extLst>
              <a:ext uri="{FF2B5EF4-FFF2-40B4-BE49-F238E27FC236}">
                <a16:creationId xmlns:a16="http://schemas.microsoft.com/office/drawing/2014/main" id="{71F39546-5D8C-4079-BC9F-69FC513A0367}"/>
              </a:ext>
            </a:extLst>
          </p:cNvPr>
          <p:cNvSpPr txBox="1">
            <a:spLocks/>
          </p:cNvSpPr>
          <p:nvPr/>
        </p:nvSpPr>
        <p:spPr>
          <a:xfrm>
            <a:off x="307237" y="283110"/>
            <a:ext cx="11573197" cy="724247"/>
          </a:xfrm>
          <a:prstGeom prst="rect">
            <a:avLst/>
          </a:prstGeom>
        </p:spPr>
        <p:txBody>
          <a:bodyPr anchor="ctr"/>
          <a:lstStyle>
            <a:lvl1pPr marL="0" indent="0" algn="ctr" defTabSz="914400" rtl="0" eaLnBrk="1" latinLnBrk="0" hangingPunct="1">
              <a:lnSpc>
                <a:spcPct val="90000"/>
              </a:lnSpc>
              <a:spcBef>
                <a:spcPts val="1000"/>
              </a:spcBef>
              <a:buFont typeface="Arial" panose="020B0604020202020204" pitchFamily="34" charset="0"/>
              <a:buNone/>
              <a:defRPr sz="5400" b="0" kern="1200" baseline="0">
                <a:solidFill>
                  <a:schemeClr val="bg1"/>
                </a:solidFill>
                <a:latin typeface="+mj-lt"/>
                <a:ea typeface="+mn-ea"/>
                <a:cs typeface="Arial"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l-GR" sz="3600" dirty="0">
                <a:cs typeface="Arial"/>
              </a:rPr>
              <a:t>Μελέτη Εμπορικού Εμφυτεύματος – </a:t>
            </a:r>
            <a:r>
              <a:rPr lang="en-US" sz="3600" dirty="0">
                <a:cs typeface="Arial"/>
              </a:rPr>
              <a:t>Argus</a:t>
            </a:r>
            <a:r>
              <a:rPr lang="el-GR" sz="3600" dirty="0">
                <a:cs typeface="Arial"/>
              </a:rPr>
              <a:t> </a:t>
            </a:r>
            <a:r>
              <a:rPr lang="en-US" sz="3600" dirty="0">
                <a:cs typeface="Arial"/>
              </a:rPr>
              <a:t>II</a:t>
            </a:r>
            <a:endParaRPr lang="en-US" sz="3600" dirty="0"/>
          </a:p>
        </p:txBody>
      </p:sp>
      <p:grpSp>
        <p:nvGrpSpPr>
          <p:cNvPr id="3" name="Group 2">
            <a:extLst>
              <a:ext uri="{FF2B5EF4-FFF2-40B4-BE49-F238E27FC236}">
                <a16:creationId xmlns:a16="http://schemas.microsoft.com/office/drawing/2014/main" id="{92C0A8E2-3DCD-4578-8A32-914361E9CEA2}"/>
              </a:ext>
            </a:extLst>
          </p:cNvPr>
          <p:cNvGrpSpPr/>
          <p:nvPr/>
        </p:nvGrpSpPr>
        <p:grpSpPr>
          <a:xfrm>
            <a:off x="409650" y="1742584"/>
            <a:ext cx="4189095" cy="4131727"/>
            <a:chOff x="3999287" y="1007357"/>
            <a:chExt cx="4189095" cy="4131727"/>
          </a:xfrm>
        </p:grpSpPr>
        <p:sp>
          <p:nvSpPr>
            <p:cNvPr id="2" name="Rectangle 1">
              <a:extLst>
                <a:ext uri="{FF2B5EF4-FFF2-40B4-BE49-F238E27FC236}">
                  <a16:creationId xmlns:a16="http://schemas.microsoft.com/office/drawing/2014/main" id="{B525C4F1-E833-41CA-A563-8719833F71B3}"/>
                </a:ext>
              </a:extLst>
            </p:cNvPr>
            <p:cNvSpPr/>
            <p:nvPr/>
          </p:nvSpPr>
          <p:spPr>
            <a:xfrm>
              <a:off x="3999287" y="4308087"/>
              <a:ext cx="4189095" cy="830997"/>
            </a:xfrm>
            <a:prstGeom prst="rect">
              <a:avLst/>
            </a:prstGeom>
          </p:spPr>
          <p:txBody>
            <a:bodyPr wrap="square">
              <a:spAutoFit/>
            </a:bodyPr>
            <a:lstStyle/>
            <a:p>
              <a:pPr algn="just">
                <a:spcAft>
                  <a:spcPts val="300"/>
                </a:spcAft>
              </a:pPr>
              <a:r>
                <a:rPr lang="el-GR" sz="1600" dirty="0">
                  <a:latin typeface="Times New Roman" panose="02020603050405020304" pitchFamily="18" charset="0"/>
                  <a:ea typeface="Times New Roman" panose="02020603050405020304" pitchFamily="18" charset="0"/>
                </a:rPr>
                <a:t>πλέγμα 6</a:t>
              </a:r>
              <a:r>
                <a:rPr lang="en-US" sz="1600" dirty="0">
                  <a:latin typeface="Times New Roman" panose="02020603050405020304" pitchFamily="18" charset="0"/>
                  <a:ea typeface="Times New Roman" panose="02020603050405020304" pitchFamily="18" charset="0"/>
                </a:rPr>
                <a:t>x</a:t>
              </a:r>
              <a:r>
                <a:rPr lang="el-GR" sz="1600" dirty="0">
                  <a:latin typeface="Times New Roman" panose="02020603050405020304" pitchFamily="18" charset="0"/>
                  <a:ea typeface="Times New Roman" panose="02020603050405020304" pitchFamily="18" charset="0"/>
                </a:rPr>
                <a:t>10 ηλεκτροδίων μεγέθους 225μ</a:t>
              </a:r>
              <a:r>
                <a:rPr lang="en-US" sz="1600" dirty="0">
                  <a:latin typeface="Times New Roman" panose="02020603050405020304" pitchFamily="18" charset="0"/>
                  <a:ea typeface="Times New Roman" panose="02020603050405020304" pitchFamily="18" charset="0"/>
                </a:rPr>
                <a:t>m </a:t>
              </a:r>
              <a:r>
                <a:rPr lang="el-GR" sz="1600" dirty="0">
                  <a:latin typeface="Times New Roman" panose="02020603050405020304" pitchFamily="18" charset="0"/>
                  <a:ea typeface="Times New Roman" panose="02020603050405020304" pitchFamily="18" charset="0"/>
                </a:rPr>
                <a:t>με απόσταση 575μ</a:t>
              </a:r>
              <a:r>
                <a:rPr lang="en-US" sz="1600" dirty="0">
                  <a:latin typeface="Times New Roman" panose="02020603050405020304" pitchFamily="18" charset="0"/>
                  <a:ea typeface="Times New Roman" panose="02020603050405020304" pitchFamily="18" charset="0"/>
                </a:rPr>
                <a:t>m </a:t>
              </a:r>
              <a:r>
                <a:rPr lang="el-GR" sz="1600" dirty="0">
                  <a:latin typeface="Times New Roman" panose="02020603050405020304" pitchFamily="18" charset="0"/>
                  <a:ea typeface="Times New Roman" panose="02020603050405020304" pitchFamily="18" charset="0"/>
                </a:rPr>
                <a:t>μεταξύ των κέντρων δύο ηλεκτροδίων – άρα 3325</a:t>
              </a:r>
              <a:r>
                <a:rPr lang="en-US" sz="1600" dirty="0">
                  <a:latin typeface="Times New Roman" panose="02020603050405020304" pitchFamily="18" charset="0"/>
                  <a:ea typeface="Times New Roman" panose="02020603050405020304" pitchFamily="18" charset="0"/>
                </a:rPr>
                <a:t>x</a:t>
              </a:r>
              <a:r>
                <a:rPr lang="el-GR" sz="1600" dirty="0">
                  <a:latin typeface="Times New Roman" panose="02020603050405020304" pitchFamily="18" charset="0"/>
                  <a:ea typeface="Times New Roman" panose="02020603050405020304" pitchFamily="18" charset="0"/>
                </a:rPr>
                <a:t>5625 μ</a:t>
              </a:r>
              <a:r>
                <a:rPr lang="en-US" sz="1600" dirty="0">
                  <a:latin typeface="Times New Roman" panose="02020603050405020304" pitchFamily="18" charset="0"/>
                  <a:ea typeface="Times New Roman" panose="02020603050405020304" pitchFamily="18" charset="0"/>
                </a:rPr>
                <a:t>m</a:t>
              </a:r>
              <a:r>
                <a:rPr lang="el-GR" sz="1600" baseline="30000" dirty="0">
                  <a:latin typeface="Times New Roman" panose="02020603050405020304" pitchFamily="18" charset="0"/>
                  <a:ea typeface="Times New Roman" panose="02020603050405020304" pitchFamily="18" charset="0"/>
                </a:rPr>
                <a:t>2</a:t>
              </a:r>
              <a:r>
                <a:rPr lang="el-GR" sz="1600" dirty="0">
                  <a:latin typeface="Times New Roman" panose="02020603050405020304" pitchFamily="18" charset="0"/>
                  <a:ea typeface="Times New Roman" panose="02020603050405020304" pitchFamily="18" charset="0"/>
                </a:rPr>
                <a:t> σε μέγεθος.</a:t>
              </a:r>
              <a:endParaRPr lang="en-US" sz="1600" dirty="0">
                <a:latin typeface="Times New Roman" panose="02020603050405020304" pitchFamily="18" charset="0"/>
                <a:ea typeface="Times New Roman" panose="02020603050405020304" pitchFamily="18" charset="0"/>
              </a:endParaRPr>
            </a:p>
          </p:txBody>
        </p:sp>
        <p:pic>
          <p:nvPicPr>
            <p:cNvPr id="7" name="Picture 6">
              <a:extLst>
                <a:ext uri="{FF2B5EF4-FFF2-40B4-BE49-F238E27FC236}">
                  <a16:creationId xmlns:a16="http://schemas.microsoft.com/office/drawing/2014/main" id="{2E7012D4-43C1-4EBD-8DA3-FBC88AD720D8}"/>
                </a:ext>
              </a:extLst>
            </p:cNvPr>
            <p:cNvPicPr/>
            <p:nvPr/>
          </p:nvPicPr>
          <p:blipFill>
            <a:blip r:embed="rId2">
              <a:extLst>
                <a:ext uri="{28A0092B-C50C-407E-A947-70E740481C1C}">
                  <a14:useLocalDpi xmlns:a14="http://schemas.microsoft.com/office/drawing/2010/main" val="0"/>
                </a:ext>
              </a:extLst>
            </a:blip>
            <a:stretch>
              <a:fillRect/>
            </a:stretch>
          </p:blipFill>
          <p:spPr>
            <a:xfrm>
              <a:off x="3999287" y="1007357"/>
              <a:ext cx="4189095" cy="3300730"/>
            </a:xfrm>
            <a:prstGeom prst="rect">
              <a:avLst/>
            </a:prstGeom>
          </p:spPr>
        </p:pic>
      </p:grpSp>
      <p:pic>
        <p:nvPicPr>
          <p:cNvPr id="10" name="Picture 9">
            <a:extLst>
              <a:ext uri="{FF2B5EF4-FFF2-40B4-BE49-F238E27FC236}">
                <a16:creationId xmlns:a16="http://schemas.microsoft.com/office/drawing/2014/main" id="{8FAC0257-AD84-480F-BF33-2E0CD525F30A}"/>
              </a:ext>
            </a:extLst>
          </p:cNvPr>
          <p:cNvPicPr/>
          <p:nvPr/>
        </p:nvPicPr>
        <p:blipFill>
          <a:blip r:embed="rId3">
            <a:extLst>
              <a:ext uri="{28A0092B-C50C-407E-A947-70E740481C1C}">
                <a14:useLocalDpi xmlns:a14="http://schemas.microsoft.com/office/drawing/2010/main" val="0"/>
              </a:ext>
            </a:extLst>
          </a:blip>
          <a:stretch>
            <a:fillRect/>
          </a:stretch>
        </p:blipFill>
        <p:spPr>
          <a:xfrm>
            <a:off x="5239282" y="1264405"/>
            <a:ext cx="2934965" cy="2782433"/>
          </a:xfrm>
          <a:prstGeom prst="rect">
            <a:avLst/>
          </a:prstGeom>
        </p:spPr>
      </p:pic>
      <p:pic>
        <p:nvPicPr>
          <p:cNvPr id="11" name="Picture 10">
            <a:extLst>
              <a:ext uri="{FF2B5EF4-FFF2-40B4-BE49-F238E27FC236}">
                <a16:creationId xmlns:a16="http://schemas.microsoft.com/office/drawing/2014/main" id="{5F72C145-ECF1-4BBE-A47E-E92F89F04B5B}"/>
              </a:ext>
            </a:extLst>
          </p:cNvPr>
          <p:cNvPicPr/>
          <p:nvPr/>
        </p:nvPicPr>
        <p:blipFill>
          <a:blip r:embed="rId4">
            <a:extLst>
              <a:ext uri="{28A0092B-C50C-407E-A947-70E740481C1C}">
                <a14:useLocalDpi xmlns:a14="http://schemas.microsoft.com/office/drawing/2010/main" val="0"/>
              </a:ext>
            </a:extLst>
          </a:blip>
          <a:stretch>
            <a:fillRect/>
          </a:stretch>
        </p:blipFill>
        <p:spPr>
          <a:xfrm>
            <a:off x="8847385" y="1690712"/>
            <a:ext cx="2934965" cy="2782572"/>
          </a:xfrm>
          <a:prstGeom prst="rect">
            <a:avLst/>
          </a:prstGeom>
        </p:spPr>
      </p:pic>
      <p:graphicFrame>
        <p:nvGraphicFramePr>
          <p:cNvPr id="4" name="Table 3">
            <a:extLst>
              <a:ext uri="{FF2B5EF4-FFF2-40B4-BE49-F238E27FC236}">
                <a16:creationId xmlns:a16="http://schemas.microsoft.com/office/drawing/2014/main" id="{F217B125-5896-4CE1-B21C-9AF3F17B0D37}"/>
              </a:ext>
            </a:extLst>
          </p:cNvPr>
          <p:cNvGraphicFramePr>
            <a:graphicFrameLocks noGrp="1"/>
          </p:cNvGraphicFramePr>
          <p:nvPr>
            <p:extLst>
              <p:ext uri="{D42A27DB-BD31-4B8C-83A1-F6EECF244321}">
                <p14:modId xmlns:p14="http://schemas.microsoft.com/office/powerpoint/2010/main" val="1104088428"/>
              </p:ext>
            </p:extLst>
          </p:nvPr>
        </p:nvGraphicFramePr>
        <p:xfrm>
          <a:off x="5313405" y="4991615"/>
          <a:ext cx="6380207" cy="1203960"/>
        </p:xfrm>
        <a:graphic>
          <a:graphicData uri="http://schemas.openxmlformats.org/drawingml/2006/table">
            <a:tbl>
              <a:tblPr firstRow="1" firstCol="1" bandRow="1">
                <a:tableStyleId>{5C22544A-7EE6-4342-B048-85BDC9FD1C3A}</a:tableStyleId>
              </a:tblPr>
              <a:tblGrid>
                <a:gridCol w="4076952">
                  <a:extLst>
                    <a:ext uri="{9D8B030D-6E8A-4147-A177-3AD203B41FA5}">
                      <a16:colId xmlns:a16="http://schemas.microsoft.com/office/drawing/2014/main" val="839721915"/>
                    </a:ext>
                  </a:extLst>
                </a:gridCol>
                <a:gridCol w="1175234">
                  <a:extLst>
                    <a:ext uri="{9D8B030D-6E8A-4147-A177-3AD203B41FA5}">
                      <a16:colId xmlns:a16="http://schemas.microsoft.com/office/drawing/2014/main" val="3831643880"/>
                    </a:ext>
                  </a:extLst>
                </a:gridCol>
                <a:gridCol w="1128021">
                  <a:extLst>
                    <a:ext uri="{9D8B030D-6E8A-4147-A177-3AD203B41FA5}">
                      <a16:colId xmlns:a16="http://schemas.microsoft.com/office/drawing/2014/main" val="2142043049"/>
                    </a:ext>
                  </a:extLst>
                </a:gridCol>
              </a:tblGrid>
              <a:tr h="300990">
                <a:tc>
                  <a:txBody>
                    <a:bodyPr/>
                    <a:lstStyle/>
                    <a:p>
                      <a:pPr marL="0" marR="0" algn="ctr">
                        <a:lnSpc>
                          <a:spcPct val="150000"/>
                        </a:lnSpc>
                        <a:spcBef>
                          <a:spcPts val="0"/>
                        </a:spcBef>
                        <a:spcAft>
                          <a:spcPts val="300"/>
                        </a:spcAft>
                      </a:pPr>
                      <a:r>
                        <a:rPr lang="el-GR" sz="1200">
                          <a:effectLst/>
                        </a:rPr>
                        <a:t>μοντέλο αμφιβληστροειδούς</a:t>
                      </a:r>
                      <a:endParaRPr lang="en-US"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300"/>
                        </a:spcAft>
                      </a:pPr>
                      <a:r>
                        <a:rPr lang="en-US" sz="1200">
                          <a:effectLst/>
                        </a:rPr>
                        <a:t>ScoreBoard</a:t>
                      </a:r>
                      <a:endParaRPr lang="en-US"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300"/>
                        </a:spcAft>
                      </a:pPr>
                      <a:r>
                        <a:rPr lang="en-US" sz="1200">
                          <a:effectLst/>
                        </a:rPr>
                        <a:t>AxonMap</a:t>
                      </a:r>
                      <a:endParaRPr lang="en-US" sz="120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3287563271"/>
                  </a:ext>
                </a:extLst>
              </a:tr>
              <a:tr h="300990">
                <a:tc>
                  <a:txBody>
                    <a:bodyPr/>
                    <a:lstStyle/>
                    <a:p>
                      <a:pPr marL="0" marR="0" algn="ctr">
                        <a:lnSpc>
                          <a:spcPct val="150000"/>
                        </a:lnSpc>
                        <a:spcBef>
                          <a:spcPts val="0"/>
                        </a:spcBef>
                        <a:spcAft>
                          <a:spcPts val="300"/>
                        </a:spcAft>
                      </a:pPr>
                      <a:r>
                        <a:rPr lang="el-GR" sz="1200">
                          <a:effectLst/>
                        </a:rPr>
                        <a:t>αρχική ακρίβεια μοντέλου [%]</a:t>
                      </a:r>
                      <a:endParaRPr lang="en-US"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300"/>
                        </a:spcAft>
                      </a:pPr>
                      <a:r>
                        <a:rPr lang="el-GR" sz="1200">
                          <a:effectLst/>
                        </a:rPr>
                        <a:t>9.25</a:t>
                      </a:r>
                      <a:endParaRPr lang="en-US"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300"/>
                        </a:spcAft>
                      </a:pPr>
                      <a:r>
                        <a:rPr lang="el-GR" sz="1200">
                          <a:effectLst/>
                        </a:rPr>
                        <a:t>13.68</a:t>
                      </a:r>
                      <a:endParaRPr lang="en-US" sz="120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508226927"/>
                  </a:ext>
                </a:extLst>
              </a:tr>
              <a:tr h="300990">
                <a:tc>
                  <a:txBody>
                    <a:bodyPr/>
                    <a:lstStyle/>
                    <a:p>
                      <a:pPr marL="0" marR="0" algn="ctr">
                        <a:lnSpc>
                          <a:spcPct val="150000"/>
                        </a:lnSpc>
                        <a:spcBef>
                          <a:spcPts val="0"/>
                        </a:spcBef>
                        <a:spcAft>
                          <a:spcPts val="300"/>
                        </a:spcAft>
                      </a:pPr>
                      <a:r>
                        <a:rPr lang="el-GR" sz="1200">
                          <a:effectLst/>
                        </a:rPr>
                        <a:t>ακρίβεια μετά από εκπαίδευση για 1 εποχή [%]</a:t>
                      </a:r>
                      <a:endParaRPr lang="en-US"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300"/>
                        </a:spcAft>
                      </a:pPr>
                      <a:r>
                        <a:rPr lang="el-GR" sz="1200">
                          <a:effectLst/>
                        </a:rPr>
                        <a:t>22.43</a:t>
                      </a:r>
                      <a:endParaRPr lang="en-US"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300"/>
                        </a:spcAft>
                      </a:pPr>
                      <a:r>
                        <a:rPr lang="el-GR" sz="1200">
                          <a:effectLst/>
                        </a:rPr>
                        <a:t>2</a:t>
                      </a:r>
                      <a:r>
                        <a:rPr lang="en-US" sz="1200">
                          <a:effectLst/>
                        </a:rPr>
                        <a:t>9.15</a:t>
                      </a:r>
                      <a:endParaRPr lang="en-US" sz="120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653932041"/>
                  </a:ext>
                </a:extLst>
              </a:tr>
              <a:tr h="300990">
                <a:tc>
                  <a:txBody>
                    <a:bodyPr/>
                    <a:lstStyle/>
                    <a:p>
                      <a:pPr marL="0" marR="0" algn="ctr">
                        <a:lnSpc>
                          <a:spcPct val="150000"/>
                        </a:lnSpc>
                        <a:spcBef>
                          <a:spcPts val="0"/>
                        </a:spcBef>
                        <a:spcAft>
                          <a:spcPts val="300"/>
                        </a:spcAft>
                      </a:pPr>
                      <a:r>
                        <a:rPr lang="el-GR" sz="1200">
                          <a:effectLst/>
                        </a:rPr>
                        <a:t>ακρίβεια μετά από εκπαίδευση για 2 εποχές [%]</a:t>
                      </a:r>
                      <a:endParaRPr lang="en-US"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300"/>
                        </a:spcAft>
                      </a:pPr>
                      <a:r>
                        <a:rPr lang="el-GR" sz="1200">
                          <a:effectLst/>
                        </a:rPr>
                        <a:t>29.21</a:t>
                      </a:r>
                      <a:endParaRPr lang="en-US"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300"/>
                        </a:spcAft>
                      </a:pPr>
                      <a:r>
                        <a:rPr lang="en-US" sz="1200" dirty="0">
                          <a:effectLst/>
                        </a:rPr>
                        <a:t>35.16</a:t>
                      </a:r>
                      <a:endParaRPr lang="en-US" sz="12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357118057"/>
                  </a:ext>
                </a:extLst>
              </a:tr>
            </a:tbl>
          </a:graphicData>
        </a:graphic>
      </p:graphicFrame>
    </p:spTree>
    <p:extLst>
      <p:ext uri="{BB962C8B-B14F-4D97-AF65-F5344CB8AC3E}">
        <p14:creationId xmlns:p14="http://schemas.microsoft.com/office/powerpoint/2010/main" val="201856962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Ορθογώνιο 3">
            <a:extLst>
              <a:ext uri="{FF2B5EF4-FFF2-40B4-BE49-F238E27FC236}">
                <a16:creationId xmlns:a16="http://schemas.microsoft.com/office/drawing/2014/main" id="{C3477A3E-71AF-44FF-8C8A-4FE9C5E597A3}"/>
              </a:ext>
            </a:extLst>
          </p:cNvPr>
          <p:cNvSpPr/>
          <p:nvPr/>
        </p:nvSpPr>
        <p:spPr>
          <a:xfrm>
            <a:off x="5782962" y="-17131"/>
            <a:ext cx="6572069" cy="69111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a:xfrm>
            <a:off x="125609" y="336447"/>
            <a:ext cx="5510719" cy="724247"/>
          </a:xfrm>
        </p:spPr>
        <p:txBody>
          <a:bodyPr/>
          <a:lstStyle/>
          <a:p>
            <a:r>
              <a:rPr lang="el-GR" sz="3600" dirty="0">
                <a:cs typeface="Arial"/>
              </a:rPr>
              <a:t>Συμπεράσματα</a:t>
            </a:r>
            <a:endParaRPr lang="en-US" sz="3600" dirty="0"/>
          </a:p>
        </p:txBody>
      </p:sp>
      <p:sp>
        <p:nvSpPr>
          <p:cNvPr id="7" name="TextBox 6">
            <a:extLst>
              <a:ext uri="{FF2B5EF4-FFF2-40B4-BE49-F238E27FC236}">
                <a16:creationId xmlns:a16="http://schemas.microsoft.com/office/drawing/2014/main" id="{5F5815AB-0136-4526-8660-59BBA69574FB}"/>
              </a:ext>
            </a:extLst>
          </p:cNvPr>
          <p:cNvSpPr txBox="1"/>
          <p:nvPr/>
        </p:nvSpPr>
        <p:spPr>
          <a:xfrm>
            <a:off x="756652" y="2395864"/>
            <a:ext cx="4381367" cy="830997"/>
          </a:xfrm>
          <a:prstGeom prst="rect">
            <a:avLst/>
          </a:prstGeom>
          <a:noFill/>
        </p:spPr>
        <p:txBody>
          <a:bodyPr wrap="square" rtlCol="0" anchor="t">
            <a:spAutoFit/>
          </a:bodyPr>
          <a:lstStyle/>
          <a:p>
            <a:pPr marL="171450" indent="-171450" algn="just">
              <a:buFont typeface="Wingdings" panose="05000000000000000000" pitchFamily="2" charset="2"/>
              <a:buChar char="§"/>
            </a:pPr>
            <a:r>
              <a:rPr lang="el-GR" sz="1600" dirty="0">
                <a:solidFill>
                  <a:schemeClr val="bg1"/>
                </a:solidFill>
                <a:cs typeface="Arial"/>
              </a:rPr>
              <a:t>Ελάχιστη έως καμία επίδραση</a:t>
            </a:r>
          </a:p>
          <a:p>
            <a:pPr marL="171450" indent="-171450" algn="just">
              <a:buFont typeface="Wingdings" panose="05000000000000000000" pitchFamily="2" charset="2"/>
              <a:buChar char="§"/>
            </a:pPr>
            <a:r>
              <a:rPr lang="el-GR" sz="1600" dirty="0">
                <a:solidFill>
                  <a:schemeClr val="bg1"/>
                </a:solidFill>
                <a:cs typeface="Arial"/>
              </a:rPr>
              <a:t>Επιλογή του μεγαλύτερου δυνατού για μείωση κόστους και αύξηση αξιοπιστίας</a:t>
            </a:r>
          </a:p>
        </p:txBody>
      </p:sp>
      <p:sp>
        <p:nvSpPr>
          <p:cNvPr id="3" name="TextBox 2">
            <a:extLst>
              <a:ext uri="{FF2B5EF4-FFF2-40B4-BE49-F238E27FC236}">
                <a16:creationId xmlns:a16="http://schemas.microsoft.com/office/drawing/2014/main" id="{0AF9DC46-F7AE-43EB-BF9B-FCDE59DA63A4}"/>
              </a:ext>
            </a:extLst>
          </p:cNvPr>
          <p:cNvSpPr txBox="1"/>
          <p:nvPr/>
        </p:nvSpPr>
        <p:spPr>
          <a:xfrm>
            <a:off x="756534" y="2026532"/>
            <a:ext cx="4130850" cy="369332"/>
          </a:xfrm>
          <a:prstGeom prst="rect">
            <a:avLst/>
          </a:prstGeom>
          <a:noFill/>
        </p:spPr>
        <p:txBody>
          <a:bodyPr wrap="square" rtlCol="0" anchor="ctr">
            <a:spAutoFit/>
          </a:bodyPr>
          <a:lstStyle/>
          <a:p>
            <a:r>
              <a:rPr lang="el-GR" altLang="ko-KR" b="1" dirty="0">
                <a:solidFill>
                  <a:schemeClr val="accent1">
                    <a:lumMod val="50000"/>
                  </a:schemeClr>
                </a:solidFill>
                <a:cs typeface="Arial"/>
              </a:rPr>
              <a:t>Μέγεθος Ηλεκτροδίων</a:t>
            </a:r>
            <a:endParaRPr lang="el-GR" sz="2400" dirty="0">
              <a:solidFill>
                <a:schemeClr val="accent1">
                  <a:lumMod val="50000"/>
                </a:schemeClr>
              </a:solidFill>
            </a:endParaRPr>
          </a:p>
        </p:txBody>
      </p:sp>
      <p:sp>
        <p:nvSpPr>
          <p:cNvPr id="8" name="TextBox 7">
            <a:extLst>
              <a:ext uri="{FF2B5EF4-FFF2-40B4-BE49-F238E27FC236}">
                <a16:creationId xmlns:a16="http://schemas.microsoft.com/office/drawing/2014/main" id="{3A3992F1-42D3-4ACD-ADAF-94A8DD3551CF}"/>
              </a:ext>
            </a:extLst>
          </p:cNvPr>
          <p:cNvSpPr txBox="1"/>
          <p:nvPr/>
        </p:nvSpPr>
        <p:spPr>
          <a:xfrm>
            <a:off x="756652" y="4143203"/>
            <a:ext cx="4381367" cy="1077218"/>
          </a:xfrm>
          <a:prstGeom prst="rect">
            <a:avLst/>
          </a:prstGeom>
          <a:noFill/>
        </p:spPr>
        <p:txBody>
          <a:bodyPr wrap="square" rtlCol="0" anchor="t">
            <a:spAutoFit/>
          </a:bodyPr>
          <a:lstStyle/>
          <a:p>
            <a:pPr marL="171450" indent="-171450" algn="just">
              <a:buFont typeface="Wingdings" panose="05000000000000000000" pitchFamily="2" charset="2"/>
              <a:buChar char="§"/>
            </a:pPr>
            <a:r>
              <a:rPr lang="el-GR" sz="1600" dirty="0">
                <a:solidFill>
                  <a:schemeClr val="bg1"/>
                </a:solidFill>
                <a:cs typeface="Arial"/>
              </a:rPr>
              <a:t>Πάνω από 400 δεν υπάρχει επίδραση</a:t>
            </a:r>
          </a:p>
          <a:p>
            <a:pPr marL="171450" indent="-171450" algn="just">
              <a:buFont typeface="Wingdings" panose="05000000000000000000" pitchFamily="2" charset="2"/>
              <a:buChar char="§"/>
            </a:pPr>
            <a:r>
              <a:rPr lang="el-GR" sz="1600" dirty="0">
                <a:solidFill>
                  <a:schemeClr val="bg1"/>
                </a:solidFill>
                <a:cs typeface="Arial"/>
              </a:rPr>
              <a:t>Ιδανικά κοντά στα 300</a:t>
            </a:r>
          </a:p>
          <a:p>
            <a:pPr marL="171450" indent="-171450" algn="just">
              <a:buFont typeface="Wingdings" panose="05000000000000000000" pitchFamily="2" charset="2"/>
              <a:buChar char="§"/>
            </a:pPr>
            <a:r>
              <a:rPr lang="el-GR" sz="1600" dirty="0">
                <a:solidFill>
                  <a:schemeClr val="bg1"/>
                </a:solidFill>
                <a:cs typeface="Arial"/>
              </a:rPr>
              <a:t>Κατ’ ελάχιστον 200 για ικανοποιητική εμπειρία (</a:t>
            </a:r>
            <a:r>
              <a:rPr lang="el-GR" sz="1600" dirty="0" err="1">
                <a:solidFill>
                  <a:schemeClr val="bg1"/>
                </a:solidFill>
                <a:cs typeface="Arial"/>
              </a:rPr>
              <a:t>Boston</a:t>
            </a:r>
            <a:r>
              <a:rPr lang="el-GR" sz="1600" dirty="0">
                <a:solidFill>
                  <a:schemeClr val="bg1"/>
                </a:solidFill>
                <a:cs typeface="Arial"/>
              </a:rPr>
              <a:t> </a:t>
            </a:r>
            <a:r>
              <a:rPr lang="el-GR" sz="1600" dirty="0" err="1">
                <a:solidFill>
                  <a:schemeClr val="bg1"/>
                </a:solidFill>
                <a:cs typeface="Arial"/>
              </a:rPr>
              <a:t>Retinal</a:t>
            </a:r>
            <a:r>
              <a:rPr lang="el-GR" sz="1600" dirty="0">
                <a:solidFill>
                  <a:schemeClr val="bg1"/>
                </a:solidFill>
                <a:cs typeface="Arial"/>
              </a:rPr>
              <a:t> </a:t>
            </a:r>
            <a:r>
              <a:rPr lang="el-GR" sz="1600" dirty="0" err="1">
                <a:solidFill>
                  <a:schemeClr val="bg1"/>
                </a:solidFill>
                <a:cs typeface="Arial"/>
              </a:rPr>
              <a:t>Implant</a:t>
            </a:r>
            <a:r>
              <a:rPr lang="el-GR" sz="1600" dirty="0">
                <a:solidFill>
                  <a:schemeClr val="bg1"/>
                </a:solidFill>
                <a:cs typeface="Arial"/>
              </a:rPr>
              <a:t> Project)</a:t>
            </a:r>
          </a:p>
        </p:txBody>
      </p:sp>
      <p:sp>
        <p:nvSpPr>
          <p:cNvPr id="9" name="TextBox 8">
            <a:extLst>
              <a:ext uri="{FF2B5EF4-FFF2-40B4-BE49-F238E27FC236}">
                <a16:creationId xmlns:a16="http://schemas.microsoft.com/office/drawing/2014/main" id="{875F58DE-80FA-467B-9E77-D2DFACB28240}"/>
              </a:ext>
            </a:extLst>
          </p:cNvPr>
          <p:cNvSpPr txBox="1"/>
          <p:nvPr/>
        </p:nvSpPr>
        <p:spPr>
          <a:xfrm>
            <a:off x="756652" y="3773512"/>
            <a:ext cx="4130850" cy="369332"/>
          </a:xfrm>
          <a:prstGeom prst="rect">
            <a:avLst/>
          </a:prstGeom>
          <a:noFill/>
        </p:spPr>
        <p:txBody>
          <a:bodyPr wrap="square" rtlCol="0" anchor="ctr">
            <a:spAutoFit/>
          </a:bodyPr>
          <a:lstStyle/>
          <a:p>
            <a:r>
              <a:rPr lang="el-GR" altLang="ko-KR" b="1" dirty="0">
                <a:solidFill>
                  <a:schemeClr val="accent1">
                    <a:lumMod val="50000"/>
                  </a:schemeClr>
                </a:solidFill>
                <a:cs typeface="Arial"/>
              </a:rPr>
              <a:t>Αριθμός Ηλεκτροδίων</a:t>
            </a:r>
            <a:endParaRPr lang="el-GR" sz="2400" dirty="0">
              <a:solidFill>
                <a:schemeClr val="accent1">
                  <a:lumMod val="50000"/>
                </a:schemeClr>
              </a:solidFill>
            </a:endParaRPr>
          </a:p>
        </p:txBody>
      </p:sp>
      <p:pic>
        <p:nvPicPr>
          <p:cNvPr id="10" name="Picture 9">
            <a:extLst>
              <a:ext uri="{FF2B5EF4-FFF2-40B4-BE49-F238E27FC236}">
                <a16:creationId xmlns:a16="http://schemas.microsoft.com/office/drawing/2014/main" id="{9E79B1BE-94C1-40A5-AC09-55A39930EE2E}"/>
              </a:ext>
            </a:extLst>
          </p:cNvPr>
          <p:cNvPicPr/>
          <p:nvPr/>
        </p:nvPicPr>
        <p:blipFill>
          <a:blip r:embed="rId2">
            <a:extLst>
              <a:ext uri="{28A0092B-C50C-407E-A947-70E740481C1C}">
                <a14:useLocalDpi xmlns:a14="http://schemas.microsoft.com/office/drawing/2010/main" val="0"/>
              </a:ext>
            </a:extLst>
          </a:blip>
          <a:stretch>
            <a:fillRect/>
          </a:stretch>
        </p:blipFill>
        <p:spPr>
          <a:xfrm>
            <a:off x="6151610" y="1680623"/>
            <a:ext cx="5899668" cy="3391826"/>
          </a:xfrm>
          <a:prstGeom prst="rect">
            <a:avLst/>
          </a:prstGeom>
        </p:spPr>
      </p:pic>
    </p:spTree>
    <p:extLst>
      <p:ext uri="{BB962C8B-B14F-4D97-AF65-F5344CB8AC3E}">
        <p14:creationId xmlns:p14="http://schemas.microsoft.com/office/powerpoint/2010/main" val="263007466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Text Placeholder 1">
            <a:extLst>
              <a:ext uri="{FF2B5EF4-FFF2-40B4-BE49-F238E27FC236}">
                <a16:creationId xmlns:a16="http://schemas.microsoft.com/office/drawing/2014/main" id="{71F39546-5D8C-4079-BC9F-69FC513A0367}"/>
              </a:ext>
            </a:extLst>
          </p:cNvPr>
          <p:cNvSpPr txBox="1">
            <a:spLocks/>
          </p:cNvSpPr>
          <p:nvPr/>
        </p:nvSpPr>
        <p:spPr>
          <a:xfrm>
            <a:off x="307237" y="283110"/>
            <a:ext cx="11573197" cy="724247"/>
          </a:xfrm>
          <a:prstGeom prst="rect">
            <a:avLst/>
          </a:prstGeom>
        </p:spPr>
        <p:txBody>
          <a:bodyPr anchor="ctr"/>
          <a:lstStyle>
            <a:lvl1pPr marL="0" indent="0" algn="ctr" defTabSz="914400" rtl="0" eaLnBrk="1" latinLnBrk="0" hangingPunct="1">
              <a:lnSpc>
                <a:spcPct val="90000"/>
              </a:lnSpc>
              <a:spcBef>
                <a:spcPts val="1000"/>
              </a:spcBef>
              <a:buFont typeface="Arial" panose="020B0604020202020204" pitchFamily="34" charset="0"/>
              <a:buNone/>
              <a:defRPr sz="5400" b="0" kern="1200" baseline="0">
                <a:solidFill>
                  <a:schemeClr val="bg1"/>
                </a:solidFill>
                <a:latin typeface="+mj-lt"/>
                <a:ea typeface="+mn-ea"/>
                <a:cs typeface="Arial"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l-GR" sz="3600" dirty="0">
                <a:cs typeface="Arial"/>
              </a:rPr>
              <a:t>Μελλοντική Δουλειά – Προ-επεξεργασία Δεδομένων</a:t>
            </a:r>
            <a:endParaRPr lang="en-US" sz="3600" dirty="0"/>
          </a:p>
        </p:txBody>
      </p:sp>
      <p:pic>
        <p:nvPicPr>
          <p:cNvPr id="2" name="Picture 1">
            <a:extLst>
              <a:ext uri="{FF2B5EF4-FFF2-40B4-BE49-F238E27FC236}">
                <a16:creationId xmlns:a16="http://schemas.microsoft.com/office/drawing/2014/main" id="{908DFCB4-CB1F-4991-8439-1AE43A883223}"/>
              </a:ext>
            </a:extLst>
          </p:cNvPr>
          <p:cNvPicPr>
            <a:picLocks noChangeAspect="1"/>
          </p:cNvPicPr>
          <p:nvPr/>
        </p:nvPicPr>
        <p:blipFill>
          <a:blip r:embed="rId2"/>
          <a:stretch>
            <a:fillRect/>
          </a:stretch>
        </p:blipFill>
        <p:spPr>
          <a:xfrm>
            <a:off x="1551975" y="1402774"/>
            <a:ext cx="2204479" cy="2307492"/>
          </a:xfrm>
          <a:prstGeom prst="rect">
            <a:avLst/>
          </a:prstGeom>
        </p:spPr>
      </p:pic>
      <p:pic>
        <p:nvPicPr>
          <p:cNvPr id="3" name="Picture 2">
            <a:extLst>
              <a:ext uri="{FF2B5EF4-FFF2-40B4-BE49-F238E27FC236}">
                <a16:creationId xmlns:a16="http://schemas.microsoft.com/office/drawing/2014/main" id="{44F62158-361B-4CFC-900B-074AFE86F2F2}"/>
              </a:ext>
            </a:extLst>
          </p:cNvPr>
          <p:cNvPicPr>
            <a:picLocks noChangeAspect="1"/>
          </p:cNvPicPr>
          <p:nvPr/>
        </p:nvPicPr>
        <p:blipFill>
          <a:blip r:embed="rId3"/>
          <a:stretch>
            <a:fillRect/>
          </a:stretch>
        </p:blipFill>
        <p:spPr>
          <a:xfrm>
            <a:off x="8515238" y="1402774"/>
            <a:ext cx="2124787" cy="2307492"/>
          </a:xfrm>
          <a:prstGeom prst="rect">
            <a:avLst/>
          </a:prstGeom>
        </p:spPr>
      </p:pic>
      <p:pic>
        <p:nvPicPr>
          <p:cNvPr id="11" name="Picture 10">
            <a:extLst>
              <a:ext uri="{FF2B5EF4-FFF2-40B4-BE49-F238E27FC236}">
                <a16:creationId xmlns:a16="http://schemas.microsoft.com/office/drawing/2014/main" id="{1BCA0C11-FF47-402E-B6FB-14306CC3C6FC}"/>
              </a:ext>
            </a:extLst>
          </p:cNvPr>
          <p:cNvPicPr/>
          <p:nvPr/>
        </p:nvPicPr>
        <p:blipFill>
          <a:blip r:embed="rId4">
            <a:extLst>
              <a:ext uri="{28A0092B-C50C-407E-A947-70E740481C1C}">
                <a14:useLocalDpi xmlns:a14="http://schemas.microsoft.com/office/drawing/2010/main" val="0"/>
              </a:ext>
            </a:extLst>
          </a:blip>
          <a:stretch>
            <a:fillRect/>
          </a:stretch>
        </p:blipFill>
        <p:spPr>
          <a:xfrm>
            <a:off x="1392469" y="4205879"/>
            <a:ext cx="2523490" cy="1910715"/>
          </a:xfrm>
          <a:prstGeom prst="rect">
            <a:avLst/>
          </a:prstGeom>
        </p:spPr>
      </p:pic>
      <p:pic>
        <p:nvPicPr>
          <p:cNvPr id="12" name="Picture 11">
            <a:extLst>
              <a:ext uri="{FF2B5EF4-FFF2-40B4-BE49-F238E27FC236}">
                <a16:creationId xmlns:a16="http://schemas.microsoft.com/office/drawing/2014/main" id="{33A6CFCF-5BC9-4E93-BC3C-C1E2F0258D5A}"/>
              </a:ext>
            </a:extLst>
          </p:cNvPr>
          <p:cNvPicPr/>
          <p:nvPr/>
        </p:nvPicPr>
        <p:blipFill rotWithShape="1">
          <a:blip r:embed="rId4">
            <a:extLst>
              <a:ext uri="{28A0092B-C50C-407E-A947-70E740481C1C}">
                <a14:useLocalDpi xmlns:a14="http://schemas.microsoft.com/office/drawing/2010/main" val="0"/>
              </a:ext>
            </a:extLst>
          </a:blip>
          <a:srcRect l="25014" t="21976" r="42178" b="28226"/>
          <a:stretch/>
        </p:blipFill>
        <p:spPr>
          <a:xfrm>
            <a:off x="5679883" y="4685500"/>
            <a:ext cx="827903" cy="951471"/>
          </a:xfrm>
          <a:prstGeom prst="rect">
            <a:avLst/>
          </a:prstGeom>
        </p:spPr>
      </p:pic>
      <p:pic>
        <p:nvPicPr>
          <p:cNvPr id="4" name="Picture 3">
            <a:extLst>
              <a:ext uri="{FF2B5EF4-FFF2-40B4-BE49-F238E27FC236}">
                <a16:creationId xmlns:a16="http://schemas.microsoft.com/office/drawing/2014/main" id="{9ABAEB9B-34E7-4B9A-8AA2-FB05E84307B1}"/>
              </a:ext>
            </a:extLst>
          </p:cNvPr>
          <p:cNvPicPr>
            <a:picLocks noChangeAspect="1"/>
          </p:cNvPicPr>
          <p:nvPr/>
        </p:nvPicPr>
        <p:blipFill>
          <a:blip r:embed="rId5"/>
          <a:stretch>
            <a:fillRect/>
          </a:stretch>
        </p:blipFill>
        <p:spPr>
          <a:xfrm>
            <a:off x="9044156" y="4613471"/>
            <a:ext cx="1066949" cy="1095528"/>
          </a:xfrm>
          <a:prstGeom prst="rect">
            <a:avLst/>
          </a:prstGeom>
        </p:spPr>
      </p:pic>
      <p:sp>
        <p:nvSpPr>
          <p:cNvPr id="5" name="Arrow: Right 4">
            <a:extLst>
              <a:ext uri="{FF2B5EF4-FFF2-40B4-BE49-F238E27FC236}">
                <a16:creationId xmlns:a16="http://schemas.microsoft.com/office/drawing/2014/main" id="{CD181051-A96A-4556-A177-EAA634049486}"/>
              </a:ext>
            </a:extLst>
          </p:cNvPr>
          <p:cNvSpPr/>
          <p:nvPr/>
        </p:nvSpPr>
        <p:spPr>
          <a:xfrm>
            <a:off x="4334848" y="2287760"/>
            <a:ext cx="3601995" cy="5375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Arrow: Right 13">
            <a:extLst>
              <a:ext uri="{FF2B5EF4-FFF2-40B4-BE49-F238E27FC236}">
                <a16:creationId xmlns:a16="http://schemas.microsoft.com/office/drawing/2014/main" id="{A137AB7C-63F9-499D-9E68-49F945441834}"/>
              </a:ext>
            </a:extLst>
          </p:cNvPr>
          <p:cNvSpPr/>
          <p:nvPr/>
        </p:nvSpPr>
        <p:spPr>
          <a:xfrm>
            <a:off x="4187095" y="4847167"/>
            <a:ext cx="1221652" cy="5375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rrow: Right 14">
            <a:extLst>
              <a:ext uri="{FF2B5EF4-FFF2-40B4-BE49-F238E27FC236}">
                <a16:creationId xmlns:a16="http://schemas.microsoft.com/office/drawing/2014/main" id="{F711D0EC-09F4-415A-BF08-0086451C3677}"/>
              </a:ext>
            </a:extLst>
          </p:cNvPr>
          <p:cNvSpPr/>
          <p:nvPr/>
        </p:nvSpPr>
        <p:spPr>
          <a:xfrm>
            <a:off x="7165145" y="4892475"/>
            <a:ext cx="1221652" cy="5375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Minus Sign 6">
            <a:extLst>
              <a:ext uri="{FF2B5EF4-FFF2-40B4-BE49-F238E27FC236}">
                <a16:creationId xmlns:a16="http://schemas.microsoft.com/office/drawing/2014/main" id="{7E54F157-B182-4E7C-90B4-5B9C1014DE35}"/>
              </a:ext>
            </a:extLst>
          </p:cNvPr>
          <p:cNvSpPr/>
          <p:nvPr/>
        </p:nvSpPr>
        <p:spPr>
          <a:xfrm rot="18976460">
            <a:off x="8336092" y="4915128"/>
            <a:ext cx="2463553" cy="492211"/>
          </a:xfrm>
          <a:prstGeom prst="mathMinus">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Minus Sign 12">
            <a:extLst>
              <a:ext uri="{FF2B5EF4-FFF2-40B4-BE49-F238E27FC236}">
                <a16:creationId xmlns:a16="http://schemas.microsoft.com/office/drawing/2014/main" id="{94E3E8AC-4416-478F-92DA-4AA2EB231DAA}"/>
              </a:ext>
            </a:extLst>
          </p:cNvPr>
          <p:cNvSpPr/>
          <p:nvPr/>
        </p:nvSpPr>
        <p:spPr>
          <a:xfrm rot="18976460">
            <a:off x="6544194" y="4841227"/>
            <a:ext cx="2463553" cy="492211"/>
          </a:xfrm>
          <a:prstGeom prst="mathMinus">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85A21270-C681-4F5F-AC01-8187E6A69F02}"/>
              </a:ext>
            </a:extLst>
          </p:cNvPr>
          <p:cNvSpPr txBox="1"/>
          <p:nvPr/>
        </p:nvSpPr>
        <p:spPr>
          <a:xfrm>
            <a:off x="5328650" y="1888433"/>
            <a:ext cx="1614390" cy="584775"/>
          </a:xfrm>
          <a:prstGeom prst="rect">
            <a:avLst/>
          </a:prstGeom>
          <a:noFill/>
        </p:spPr>
        <p:txBody>
          <a:bodyPr wrap="square" rtlCol="0" anchor="t">
            <a:spAutoFit/>
          </a:bodyPr>
          <a:lstStyle/>
          <a:p>
            <a:pPr algn="ctr"/>
            <a:r>
              <a:rPr lang="el-GR" sz="1600" dirty="0">
                <a:solidFill>
                  <a:schemeClr val="bg1"/>
                </a:solidFill>
                <a:cs typeface="Arial"/>
              </a:rPr>
              <a:t>βασισμένο στο εμφύτευμα</a:t>
            </a:r>
          </a:p>
        </p:txBody>
      </p:sp>
    </p:spTree>
    <p:extLst>
      <p:ext uri="{BB962C8B-B14F-4D97-AF65-F5344CB8AC3E}">
        <p14:creationId xmlns:p14="http://schemas.microsoft.com/office/powerpoint/2010/main" val="206236516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Text Placeholder 1">
            <a:extLst>
              <a:ext uri="{FF2B5EF4-FFF2-40B4-BE49-F238E27FC236}">
                <a16:creationId xmlns:a16="http://schemas.microsoft.com/office/drawing/2014/main" id="{71F39546-5D8C-4079-BC9F-69FC513A0367}"/>
              </a:ext>
            </a:extLst>
          </p:cNvPr>
          <p:cNvSpPr txBox="1">
            <a:spLocks/>
          </p:cNvSpPr>
          <p:nvPr/>
        </p:nvSpPr>
        <p:spPr>
          <a:xfrm>
            <a:off x="307237" y="283110"/>
            <a:ext cx="11573197" cy="724247"/>
          </a:xfrm>
          <a:prstGeom prst="rect">
            <a:avLst/>
          </a:prstGeom>
        </p:spPr>
        <p:txBody>
          <a:bodyPr anchor="ctr"/>
          <a:lstStyle>
            <a:lvl1pPr marL="0" indent="0" algn="ctr" defTabSz="914400" rtl="0" eaLnBrk="1" latinLnBrk="0" hangingPunct="1">
              <a:lnSpc>
                <a:spcPct val="90000"/>
              </a:lnSpc>
              <a:spcBef>
                <a:spcPts val="1000"/>
              </a:spcBef>
              <a:buFont typeface="Arial" panose="020B0604020202020204" pitchFamily="34" charset="0"/>
              <a:buNone/>
              <a:defRPr sz="5400" b="0" kern="1200" baseline="0">
                <a:solidFill>
                  <a:schemeClr val="bg1"/>
                </a:solidFill>
                <a:latin typeface="+mj-lt"/>
                <a:ea typeface="+mn-ea"/>
                <a:cs typeface="Arial"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l-GR" sz="3600" dirty="0">
                <a:cs typeface="Arial"/>
              </a:rPr>
              <a:t>Μελλοντική Δουλειά – Περισσότερα </a:t>
            </a:r>
            <a:r>
              <a:rPr lang="en-US" sz="3600" dirty="0">
                <a:cs typeface="Arial"/>
              </a:rPr>
              <a:t>Dataset</a:t>
            </a:r>
            <a:endParaRPr lang="en-US" sz="3600" dirty="0"/>
          </a:p>
        </p:txBody>
      </p:sp>
      <p:pic>
        <p:nvPicPr>
          <p:cNvPr id="16" name="Picture 2">
            <a:extLst>
              <a:ext uri="{FF2B5EF4-FFF2-40B4-BE49-F238E27FC236}">
                <a16:creationId xmlns:a16="http://schemas.microsoft.com/office/drawing/2014/main" id="{88FF23D0-E89E-4968-9904-73D8C3433C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94319" y="1157024"/>
            <a:ext cx="6662351" cy="2854922"/>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a:extLst>
              <a:ext uri="{FF2B5EF4-FFF2-40B4-BE49-F238E27FC236}">
                <a16:creationId xmlns:a16="http://schemas.microsoft.com/office/drawing/2014/main" id="{9D5CF11D-896B-4083-A1F6-5A3C8479CE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0228" y="4211041"/>
            <a:ext cx="3889546" cy="2363849"/>
          </a:xfrm>
          <a:prstGeom prst="rect">
            <a:avLst/>
          </a:prstGeom>
          <a:noFill/>
          <a:extLst>
            <a:ext uri="{909E8E84-426E-40DD-AFC4-6F175D3DCCD1}">
              <a14:hiddenFill xmlns:a14="http://schemas.microsoft.com/office/drawing/2010/main">
                <a:solidFill>
                  <a:srgbClr val="FFFFFF"/>
                </a:solidFill>
              </a14:hiddenFill>
            </a:ext>
          </a:extLst>
        </p:spPr>
      </p:pic>
      <p:pic>
        <p:nvPicPr>
          <p:cNvPr id="12290" name="Picture 2">
            <a:extLst>
              <a:ext uri="{FF2B5EF4-FFF2-40B4-BE49-F238E27FC236}">
                <a16:creationId xmlns:a16="http://schemas.microsoft.com/office/drawing/2014/main" id="{39BD8485-08B1-4A0F-97E6-F251555588D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4720" y="2072867"/>
            <a:ext cx="3504684" cy="3504684"/>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6E3192F5-C5E6-48A7-BC00-10621A925F09}"/>
              </a:ext>
            </a:extLst>
          </p:cNvPr>
          <p:cNvSpPr txBox="1"/>
          <p:nvPr/>
        </p:nvSpPr>
        <p:spPr>
          <a:xfrm>
            <a:off x="1939867" y="1784451"/>
            <a:ext cx="1614390" cy="338554"/>
          </a:xfrm>
          <a:prstGeom prst="rect">
            <a:avLst/>
          </a:prstGeom>
          <a:noFill/>
        </p:spPr>
        <p:txBody>
          <a:bodyPr wrap="square" rtlCol="0" anchor="t">
            <a:spAutoFit/>
          </a:bodyPr>
          <a:lstStyle/>
          <a:p>
            <a:pPr algn="ctr"/>
            <a:r>
              <a:rPr lang="en-US" sz="1600" dirty="0">
                <a:solidFill>
                  <a:schemeClr val="bg1"/>
                </a:solidFill>
                <a:cs typeface="Arial"/>
              </a:rPr>
              <a:t>CIFAR</a:t>
            </a:r>
            <a:endParaRPr lang="el-GR" sz="1600" dirty="0">
              <a:solidFill>
                <a:schemeClr val="bg1"/>
              </a:solidFill>
              <a:cs typeface="Arial"/>
            </a:endParaRPr>
          </a:p>
        </p:txBody>
      </p:sp>
    </p:spTree>
    <p:extLst>
      <p:ext uri="{BB962C8B-B14F-4D97-AF65-F5344CB8AC3E}">
        <p14:creationId xmlns:p14="http://schemas.microsoft.com/office/powerpoint/2010/main" val="10141136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Text Placeholder 1">
            <a:extLst>
              <a:ext uri="{FF2B5EF4-FFF2-40B4-BE49-F238E27FC236}">
                <a16:creationId xmlns:a16="http://schemas.microsoft.com/office/drawing/2014/main" id="{71F39546-5D8C-4079-BC9F-69FC513A0367}"/>
              </a:ext>
            </a:extLst>
          </p:cNvPr>
          <p:cNvSpPr txBox="1">
            <a:spLocks/>
          </p:cNvSpPr>
          <p:nvPr/>
        </p:nvSpPr>
        <p:spPr>
          <a:xfrm>
            <a:off x="307237" y="283110"/>
            <a:ext cx="11573197" cy="724247"/>
          </a:xfrm>
          <a:prstGeom prst="rect">
            <a:avLst/>
          </a:prstGeom>
        </p:spPr>
        <p:txBody>
          <a:bodyPr anchor="ctr"/>
          <a:lstStyle>
            <a:lvl1pPr marL="0" indent="0" algn="ctr" defTabSz="914400" rtl="0" eaLnBrk="1" latinLnBrk="0" hangingPunct="1">
              <a:lnSpc>
                <a:spcPct val="90000"/>
              </a:lnSpc>
              <a:spcBef>
                <a:spcPts val="1000"/>
              </a:spcBef>
              <a:buFont typeface="Arial" panose="020B0604020202020204" pitchFamily="34" charset="0"/>
              <a:buNone/>
              <a:defRPr sz="5400" b="0" kern="1200" baseline="0">
                <a:solidFill>
                  <a:schemeClr val="bg1"/>
                </a:solidFill>
                <a:latin typeface="+mj-lt"/>
                <a:ea typeface="+mn-ea"/>
                <a:cs typeface="Arial"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l-GR" sz="3600" dirty="0">
                <a:cs typeface="Arial"/>
              </a:rPr>
              <a:t>Μελλοντική Δουλειά – Επιτάχυνση με </a:t>
            </a:r>
            <a:r>
              <a:rPr lang="en-US" sz="3600" dirty="0">
                <a:cs typeface="Arial"/>
              </a:rPr>
              <a:t>GPU</a:t>
            </a:r>
            <a:endParaRPr lang="en-US" sz="3600" dirty="0"/>
          </a:p>
        </p:txBody>
      </p:sp>
      <p:pic>
        <p:nvPicPr>
          <p:cNvPr id="14338" name="Picture 2">
            <a:extLst>
              <a:ext uri="{FF2B5EF4-FFF2-40B4-BE49-F238E27FC236}">
                <a16:creationId xmlns:a16="http://schemas.microsoft.com/office/drawing/2014/main" id="{62651CD1-5B76-42DD-91D1-53A22DF24E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1351" y="1642417"/>
            <a:ext cx="3333750" cy="19050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A1E59421-F335-4F4F-A241-25B410FBC5EB}"/>
              </a:ext>
            </a:extLst>
          </p:cNvPr>
          <p:cNvSpPr txBox="1"/>
          <p:nvPr/>
        </p:nvSpPr>
        <p:spPr>
          <a:xfrm>
            <a:off x="1308124" y="4565537"/>
            <a:ext cx="3040205" cy="830997"/>
          </a:xfrm>
          <a:prstGeom prst="rect">
            <a:avLst/>
          </a:prstGeom>
          <a:noFill/>
        </p:spPr>
        <p:txBody>
          <a:bodyPr wrap="square" rtlCol="0" anchor="t">
            <a:spAutoFit/>
          </a:bodyPr>
          <a:lstStyle/>
          <a:p>
            <a:pPr algn="ctr"/>
            <a:r>
              <a:rPr lang="en-US" sz="2400" b="1" dirty="0" err="1">
                <a:solidFill>
                  <a:schemeClr val="bg1"/>
                </a:solidFill>
                <a:cs typeface="Arial"/>
              </a:rPr>
              <a:t>AxonMapModel</a:t>
            </a:r>
            <a:r>
              <a:rPr lang="en-US" sz="2400" b="1" dirty="0">
                <a:solidFill>
                  <a:schemeClr val="bg1"/>
                </a:solidFill>
                <a:cs typeface="Arial"/>
              </a:rPr>
              <a:t> from pulse2percept</a:t>
            </a:r>
            <a:endParaRPr lang="el-GR" sz="2400" b="1" dirty="0">
              <a:solidFill>
                <a:schemeClr val="bg1"/>
              </a:solidFill>
              <a:cs typeface="Arial"/>
            </a:endParaRPr>
          </a:p>
        </p:txBody>
      </p:sp>
      <p:sp>
        <p:nvSpPr>
          <p:cNvPr id="2" name="Plus Sign 1">
            <a:extLst>
              <a:ext uri="{FF2B5EF4-FFF2-40B4-BE49-F238E27FC236}">
                <a16:creationId xmlns:a16="http://schemas.microsoft.com/office/drawing/2014/main" id="{720B7090-4A40-4DCE-A411-CA5396D49B39}"/>
              </a:ext>
            </a:extLst>
          </p:cNvPr>
          <p:cNvSpPr/>
          <p:nvPr/>
        </p:nvSpPr>
        <p:spPr>
          <a:xfrm>
            <a:off x="2316230" y="3621054"/>
            <a:ext cx="1023992" cy="1023992"/>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340" name="Picture 4">
            <a:extLst>
              <a:ext uri="{FF2B5EF4-FFF2-40B4-BE49-F238E27FC236}">
                <a16:creationId xmlns:a16="http://schemas.microsoft.com/office/drawing/2014/main" id="{F91F587D-D58B-4524-A777-E4CE48EAF7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6410" y="2283524"/>
            <a:ext cx="4318099" cy="2428931"/>
          </a:xfrm>
          <a:prstGeom prst="rect">
            <a:avLst/>
          </a:prstGeom>
          <a:noFill/>
          <a:extLst>
            <a:ext uri="{909E8E84-426E-40DD-AFC4-6F175D3DCCD1}">
              <a14:hiddenFill xmlns:a14="http://schemas.microsoft.com/office/drawing/2010/main">
                <a:solidFill>
                  <a:srgbClr val="FFFFFF"/>
                </a:solidFill>
              </a14:hiddenFill>
            </a:ext>
          </a:extLst>
        </p:spPr>
      </p:pic>
      <p:sp>
        <p:nvSpPr>
          <p:cNvPr id="3" name="Equals 2">
            <a:extLst>
              <a:ext uri="{FF2B5EF4-FFF2-40B4-BE49-F238E27FC236}">
                <a16:creationId xmlns:a16="http://schemas.microsoft.com/office/drawing/2014/main" id="{F76DCCF5-5D8C-47DD-B7D4-6528D2DE4464}"/>
              </a:ext>
            </a:extLst>
          </p:cNvPr>
          <p:cNvSpPr/>
          <p:nvPr/>
        </p:nvSpPr>
        <p:spPr>
          <a:xfrm>
            <a:off x="5240294" y="2642285"/>
            <a:ext cx="1711411" cy="1711411"/>
          </a:xfrm>
          <a:prstGeom prst="math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73979711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a:xfrm>
            <a:off x="307237" y="283110"/>
            <a:ext cx="11573197" cy="724247"/>
          </a:xfrm>
        </p:spPr>
        <p:txBody>
          <a:bodyPr/>
          <a:lstStyle/>
          <a:p>
            <a:r>
              <a:rPr lang="el-GR" sz="3600" dirty="0">
                <a:cs typeface="Arial"/>
              </a:rPr>
              <a:t>Εισαγωγή</a:t>
            </a:r>
            <a:endParaRPr lang="en-US" sz="3600" dirty="0"/>
          </a:p>
        </p:txBody>
      </p:sp>
      <p:pic>
        <p:nvPicPr>
          <p:cNvPr id="4" name="Picture 3">
            <a:extLst>
              <a:ext uri="{FF2B5EF4-FFF2-40B4-BE49-F238E27FC236}">
                <a16:creationId xmlns:a16="http://schemas.microsoft.com/office/drawing/2014/main" id="{1E2F2C81-E09C-46BD-9901-62454DFD48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7237" y="1279205"/>
            <a:ext cx="6529739" cy="2899204"/>
          </a:xfrm>
          <a:prstGeom prst="rect">
            <a:avLst/>
          </a:prstGeom>
        </p:spPr>
      </p:pic>
      <p:pic>
        <p:nvPicPr>
          <p:cNvPr id="6" name="Picture 5">
            <a:extLst>
              <a:ext uri="{FF2B5EF4-FFF2-40B4-BE49-F238E27FC236}">
                <a16:creationId xmlns:a16="http://schemas.microsoft.com/office/drawing/2014/main" id="{48340110-4F94-4FA3-9B4D-246AAF01F1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72649" y="3053603"/>
            <a:ext cx="5207785" cy="3471857"/>
          </a:xfrm>
          <a:prstGeom prst="rect">
            <a:avLst/>
          </a:prstGeom>
        </p:spPr>
      </p:pic>
    </p:spTree>
    <p:extLst>
      <p:ext uri="{BB962C8B-B14F-4D97-AF65-F5344CB8AC3E}">
        <p14:creationId xmlns:p14="http://schemas.microsoft.com/office/powerpoint/2010/main" val="420127803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Text Placeholder 1">
            <a:extLst>
              <a:ext uri="{FF2B5EF4-FFF2-40B4-BE49-F238E27FC236}">
                <a16:creationId xmlns:a16="http://schemas.microsoft.com/office/drawing/2014/main" id="{71F39546-5D8C-4079-BC9F-69FC513A0367}"/>
              </a:ext>
            </a:extLst>
          </p:cNvPr>
          <p:cNvSpPr txBox="1">
            <a:spLocks/>
          </p:cNvSpPr>
          <p:nvPr/>
        </p:nvSpPr>
        <p:spPr>
          <a:xfrm>
            <a:off x="307237" y="283110"/>
            <a:ext cx="11573197" cy="724247"/>
          </a:xfrm>
          <a:prstGeom prst="rect">
            <a:avLst/>
          </a:prstGeom>
        </p:spPr>
        <p:txBody>
          <a:bodyPr anchor="ctr"/>
          <a:lstStyle>
            <a:lvl1pPr marL="0" indent="0" algn="ctr" defTabSz="914400" rtl="0" eaLnBrk="1" latinLnBrk="0" hangingPunct="1">
              <a:lnSpc>
                <a:spcPct val="90000"/>
              </a:lnSpc>
              <a:spcBef>
                <a:spcPts val="1000"/>
              </a:spcBef>
              <a:buFont typeface="Arial" panose="020B0604020202020204" pitchFamily="34" charset="0"/>
              <a:buNone/>
              <a:defRPr sz="5400" b="0" kern="1200" baseline="0">
                <a:solidFill>
                  <a:schemeClr val="bg1"/>
                </a:solidFill>
                <a:latin typeface="+mj-lt"/>
                <a:ea typeface="+mn-ea"/>
                <a:cs typeface="Arial"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l-GR" sz="3600" dirty="0">
                <a:cs typeface="Arial"/>
              </a:rPr>
              <a:t>Μελλοντική Δουλειά – Διαφορετικά Σχήματα και Εμβαδά</a:t>
            </a:r>
            <a:endParaRPr lang="en-US" sz="3600" dirty="0"/>
          </a:p>
        </p:txBody>
      </p:sp>
      <p:pic>
        <p:nvPicPr>
          <p:cNvPr id="15362" name="Picture 2">
            <a:extLst>
              <a:ext uri="{FF2B5EF4-FFF2-40B4-BE49-F238E27FC236}">
                <a16:creationId xmlns:a16="http://schemas.microsoft.com/office/drawing/2014/main" id="{BE3CC84F-D439-433F-B652-E520D10052D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29" t="57646" r="58663" b="3329"/>
          <a:stretch/>
        </p:blipFill>
        <p:spPr bwMode="auto">
          <a:xfrm>
            <a:off x="1638111" y="4386648"/>
            <a:ext cx="4286112" cy="18288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a:extLst>
              <a:ext uri="{FF2B5EF4-FFF2-40B4-BE49-F238E27FC236}">
                <a16:creationId xmlns:a16="http://schemas.microsoft.com/office/drawing/2014/main" id="{DF8B86A1-5C49-4716-955C-3E5DC776764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7176" t="1978" r="1488" b="46396"/>
          <a:stretch/>
        </p:blipFill>
        <p:spPr bwMode="auto">
          <a:xfrm>
            <a:off x="1615645" y="1259100"/>
            <a:ext cx="4331043" cy="241935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a:extLst>
              <a:ext uri="{FF2B5EF4-FFF2-40B4-BE49-F238E27FC236}">
                <a16:creationId xmlns:a16="http://schemas.microsoft.com/office/drawing/2014/main" id="{9F3052FC-B269-4F9A-9CD0-421CBF9939B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4527" t="1840" r="44515" b="46534"/>
          <a:stretch/>
        </p:blipFill>
        <p:spPr bwMode="auto">
          <a:xfrm>
            <a:off x="7310240" y="4091373"/>
            <a:ext cx="3243649" cy="241935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a:extLst>
              <a:ext uri="{FF2B5EF4-FFF2-40B4-BE49-F238E27FC236}">
                <a16:creationId xmlns:a16="http://schemas.microsoft.com/office/drawing/2014/main" id="{E9C942D5-04A2-4053-B034-B81CCC0A04A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88" t="921" r="76456" b="46926"/>
          <a:stretch/>
        </p:blipFill>
        <p:spPr bwMode="auto">
          <a:xfrm>
            <a:off x="7724191" y="1246745"/>
            <a:ext cx="2415746" cy="24440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907535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BBEF3E5A-3F6E-496F-ADEF-27D28A93C54B}"/>
              </a:ext>
            </a:extLst>
          </p:cNvPr>
          <p:cNvGrpSpPr/>
          <p:nvPr/>
        </p:nvGrpSpPr>
        <p:grpSpPr>
          <a:xfrm>
            <a:off x="3806577" y="1270179"/>
            <a:ext cx="4450336" cy="3920434"/>
            <a:chOff x="1211957" y="656705"/>
            <a:chExt cx="4971329" cy="4379392"/>
          </a:xfrm>
        </p:grpSpPr>
        <p:cxnSp>
          <p:nvCxnSpPr>
            <p:cNvPr id="5" name="Straight Connector 4">
              <a:extLst>
                <a:ext uri="{FF2B5EF4-FFF2-40B4-BE49-F238E27FC236}">
                  <a16:creationId xmlns:a16="http://schemas.microsoft.com/office/drawing/2014/main" id="{65C7D24D-242B-4638-A576-7797D958DCB1}"/>
                </a:ext>
              </a:extLst>
            </p:cNvPr>
            <p:cNvCxnSpPr>
              <a:cxnSpLocks/>
              <a:stCxn id="39" idx="0"/>
              <a:endCxn id="38" idx="4"/>
            </p:cNvCxnSpPr>
            <p:nvPr userDrawn="1"/>
          </p:nvCxnSpPr>
          <p:spPr>
            <a:xfrm flipH="1">
              <a:off x="5986161" y="2759940"/>
              <a:ext cx="140803" cy="82823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54495135-7A75-4089-B76B-388C4B41440B}"/>
                </a:ext>
              </a:extLst>
            </p:cNvPr>
            <p:cNvCxnSpPr>
              <a:cxnSpLocks/>
              <a:stCxn id="38" idx="7"/>
              <a:endCxn id="46" idx="2"/>
            </p:cNvCxnSpPr>
            <p:nvPr userDrawn="1"/>
          </p:nvCxnSpPr>
          <p:spPr>
            <a:xfrm flipH="1">
              <a:off x="4112241" y="3732396"/>
              <a:ext cx="1814182" cy="124738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9425F3E1-FEE7-4BEF-9F00-393E5B074314}"/>
                </a:ext>
              </a:extLst>
            </p:cNvPr>
            <p:cNvCxnSpPr>
              <a:cxnSpLocks/>
              <a:stCxn id="38" idx="6"/>
              <a:endCxn id="45" idx="2"/>
            </p:cNvCxnSpPr>
            <p:nvPr userDrawn="1"/>
          </p:nvCxnSpPr>
          <p:spPr>
            <a:xfrm flipH="1">
              <a:off x="4803222" y="3672657"/>
              <a:ext cx="1098458" cy="36468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8CEC3A7F-CCA0-4A0D-B6CE-534CD116AA58}"/>
                </a:ext>
              </a:extLst>
            </p:cNvPr>
            <p:cNvCxnSpPr>
              <a:cxnSpLocks/>
              <a:stCxn id="45" idx="7"/>
              <a:endCxn id="46" idx="3"/>
            </p:cNvCxnSpPr>
            <p:nvPr userDrawn="1"/>
          </p:nvCxnSpPr>
          <p:spPr>
            <a:xfrm flipH="1">
              <a:off x="4095746" y="4097077"/>
              <a:ext cx="563256" cy="84287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44A4881-46DB-40A5-A738-C026F54BA051}"/>
                </a:ext>
              </a:extLst>
            </p:cNvPr>
            <p:cNvCxnSpPr>
              <a:cxnSpLocks/>
              <a:stCxn id="39" idx="4"/>
              <a:endCxn id="51" idx="1"/>
            </p:cNvCxnSpPr>
            <p:nvPr userDrawn="1"/>
          </p:nvCxnSpPr>
          <p:spPr>
            <a:xfrm flipH="1" flipV="1">
              <a:off x="5728406" y="1933680"/>
              <a:ext cx="398559" cy="71361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90F66AF5-F338-4F91-B345-D3308CA136D7}"/>
                </a:ext>
              </a:extLst>
            </p:cNvPr>
            <p:cNvCxnSpPr>
              <a:cxnSpLocks/>
              <a:stCxn id="40" idx="3"/>
              <a:endCxn id="51" idx="7"/>
            </p:cNvCxnSpPr>
            <p:nvPr userDrawn="1"/>
          </p:nvCxnSpPr>
          <p:spPr>
            <a:xfrm flipV="1">
              <a:off x="4921530" y="1933680"/>
              <a:ext cx="727225" cy="2784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CCB950DB-1C91-406C-A111-2019D73F65E3}"/>
                </a:ext>
              </a:extLst>
            </p:cNvPr>
            <p:cNvCxnSpPr>
              <a:cxnSpLocks/>
              <a:stCxn id="40" idx="2"/>
              <a:endCxn id="39" idx="6"/>
            </p:cNvCxnSpPr>
            <p:nvPr userDrawn="1"/>
          </p:nvCxnSpPr>
          <p:spPr>
            <a:xfrm>
              <a:off x="4946275" y="2271818"/>
              <a:ext cx="1124369" cy="4318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EB7A5620-6E1F-41E5-9A16-853C8FD16E18}"/>
                </a:ext>
              </a:extLst>
            </p:cNvPr>
            <p:cNvCxnSpPr>
              <a:cxnSpLocks/>
              <a:stCxn id="45" idx="4"/>
              <a:endCxn id="40" idx="0"/>
            </p:cNvCxnSpPr>
            <p:nvPr userDrawn="1"/>
          </p:nvCxnSpPr>
          <p:spPr>
            <a:xfrm flipV="1">
              <a:off x="4718739" y="2356301"/>
              <a:ext cx="143053" cy="159655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5A8E0582-C56F-4F6D-9FCF-5CB708172B70}"/>
                </a:ext>
              </a:extLst>
            </p:cNvPr>
            <p:cNvCxnSpPr>
              <a:cxnSpLocks/>
              <a:stCxn id="44" idx="3"/>
              <a:endCxn id="40" idx="7"/>
            </p:cNvCxnSpPr>
            <p:nvPr userDrawn="1"/>
          </p:nvCxnSpPr>
          <p:spPr>
            <a:xfrm flipV="1">
              <a:off x="3569267" y="2331557"/>
              <a:ext cx="1232788" cy="154260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E725256-9F25-45DA-BE24-D78F0799E68F}"/>
                </a:ext>
              </a:extLst>
            </p:cNvPr>
            <p:cNvCxnSpPr>
              <a:cxnSpLocks/>
              <a:stCxn id="44" idx="2"/>
              <a:endCxn id="45" idx="6"/>
            </p:cNvCxnSpPr>
            <p:nvPr userDrawn="1"/>
          </p:nvCxnSpPr>
          <p:spPr>
            <a:xfrm>
              <a:off x="3582076" y="3937537"/>
              <a:ext cx="1052181" cy="9980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9E5DD90-B805-41FE-AD32-F6F95A64AAA1}"/>
                </a:ext>
              </a:extLst>
            </p:cNvPr>
            <p:cNvCxnSpPr>
              <a:cxnSpLocks/>
              <a:stCxn id="44" idx="1"/>
              <a:endCxn id="46" idx="4"/>
            </p:cNvCxnSpPr>
            <p:nvPr userDrawn="1"/>
          </p:nvCxnSpPr>
          <p:spPr>
            <a:xfrm>
              <a:off x="3546319" y="3991410"/>
              <a:ext cx="509601" cy="93204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1D0C46BB-68B5-41A3-AA27-F728B90F2629}"/>
                </a:ext>
              </a:extLst>
            </p:cNvPr>
            <p:cNvCxnSpPr>
              <a:cxnSpLocks/>
              <a:stCxn id="42" idx="1"/>
              <a:endCxn id="55" idx="6"/>
            </p:cNvCxnSpPr>
            <p:nvPr userDrawn="1"/>
          </p:nvCxnSpPr>
          <p:spPr>
            <a:xfrm>
              <a:off x="2027916" y="3374208"/>
              <a:ext cx="855063" cy="90861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57F090EA-B9D2-41E5-A298-BBD8F0C5EB8F}"/>
                </a:ext>
              </a:extLst>
            </p:cNvPr>
            <p:cNvCxnSpPr>
              <a:cxnSpLocks/>
              <a:stCxn id="42" idx="0"/>
              <a:endCxn id="43" idx="4"/>
            </p:cNvCxnSpPr>
            <p:nvPr userDrawn="1"/>
          </p:nvCxnSpPr>
          <p:spPr>
            <a:xfrm>
              <a:off x="1986037" y="3384424"/>
              <a:ext cx="145307" cy="115633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7B8D8F9B-4E8E-449C-B08D-DE501260C785}"/>
                </a:ext>
              </a:extLst>
            </p:cNvPr>
            <p:cNvCxnSpPr>
              <a:cxnSpLocks/>
              <a:stCxn id="48" idx="1"/>
              <a:endCxn id="41" idx="5"/>
            </p:cNvCxnSpPr>
            <p:nvPr userDrawn="1"/>
          </p:nvCxnSpPr>
          <p:spPr>
            <a:xfrm>
              <a:off x="1892362" y="1623240"/>
              <a:ext cx="839261" cy="72254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DF7DF557-1CAF-49A2-8955-688540B002AC}"/>
                </a:ext>
              </a:extLst>
            </p:cNvPr>
            <p:cNvCxnSpPr>
              <a:cxnSpLocks/>
              <a:stCxn id="48" idx="7"/>
              <a:endCxn id="47" idx="4"/>
            </p:cNvCxnSpPr>
            <p:nvPr userDrawn="1"/>
          </p:nvCxnSpPr>
          <p:spPr>
            <a:xfrm flipH="1">
              <a:off x="1296439" y="1623239"/>
              <a:ext cx="476446" cy="130955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307ECF-33A0-482B-82F0-75E8E57B6B13}"/>
                </a:ext>
              </a:extLst>
            </p:cNvPr>
            <p:cNvCxnSpPr>
              <a:cxnSpLocks/>
              <a:stCxn id="48" idx="3"/>
              <a:endCxn id="49" idx="6"/>
            </p:cNvCxnSpPr>
            <p:nvPr userDrawn="1"/>
          </p:nvCxnSpPr>
          <p:spPr>
            <a:xfrm flipV="1">
              <a:off x="1892361" y="727452"/>
              <a:ext cx="1166684" cy="77631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67EE00A1-8AD5-4836-AEE8-31A5596783FB}"/>
                </a:ext>
              </a:extLst>
            </p:cNvPr>
            <p:cNvCxnSpPr>
              <a:cxnSpLocks/>
              <a:stCxn id="53" idx="7"/>
              <a:endCxn id="49" idx="1"/>
            </p:cNvCxnSpPr>
            <p:nvPr userDrawn="1"/>
          </p:nvCxnSpPr>
          <p:spPr>
            <a:xfrm flipH="1" flipV="1">
              <a:off x="3162186" y="741322"/>
              <a:ext cx="918478" cy="19574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5C963B77-9653-46EE-869E-BF09251C6C1C}"/>
                </a:ext>
              </a:extLst>
            </p:cNvPr>
            <p:cNvCxnSpPr>
              <a:cxnSpLocks/>
              <a:stCxn id="51" idx="4"/>
              <a:endCxn id="52" idx="1"/>
            </p:cNvCxnSpPr>
            <p:nvPr userDrawn="1"/>
          </p:nvCxnSpPr>
          <p:spPr>
            <a:xfrm flipH="1" flipV="1">
              <a:off x="5059157" y="1301491"/>
              <a:ext cx="629423" cy="53604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4CE8E8C4-41BD-4E92-B851-8F03C5E64AC2}"/>
                </a:ext>
              </a:extLst>
            </p:cNvPr>
            <p:cNvCxnSpPr>
              <a:cxnSpLocks/>
              <a:stCxn id="49" idx="0"/>
              <a:endCxn id="50" idx="5"/>
            </p:cNvCxnSpPr>
            <p:nvPr userDrawn="1"/>
          </p:nvCxnSpPr>
          <p:spPr>
            <a:xfrm>
              <a:off x="3127914" y="767468"/>
              <a:ext cx="856384" cy="109480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AA8097B9-9EFA-47E8-8553-89E31A671941}"/>
                </a:ext>
              </a:extLst>
            </p:cNvPr>
            <p:cNvCxnSpPr>
              <a:cxnSpLocks/>
              <a:stCxn id="53" idx="1"/>
              <a:endCxn id="52" idx="5"/>
            </p:cNvCxnSpPr>
            <p:nvPr userDrawn="1"/>
          </p:nvCxnSpPr>
          <p:spPr>
            <a:xfrm>
              <a:off x="4200142" y="937069"/>
              <a:ext cx="779366" cy="28477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00C8AD64-9C55-46D2-A610-E990F0E88A34}"/>
                </a:ext>
              </a:extLst>
            </p:cNvPr>
            <p:cNvCxnSpPr>
              <a:cxnSpLocks/>
              <a:stCxn id="48" idx="0"/>
              <a:endCxn id="42" idx="5"/>
            </p:cNvCxnSpPr>
            <p:nvPr userDrawn="1"/>
          </p:nvCxnSpPr>
          <p:spPr>
            <a:xfrm>
              <a:off x="1832622" y="1647984"/>
              <a:ext cx="128751" cy="163533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F9A03FF7-699D-4622-8412-BC52A41CB3EF}"/>
                </a:ext>
              </a:extLst>
            </p:cNvPr>
            <p:cNvCxnSpPr>
              <a:cxnSpLocks/>
              <a:stCxn id="43" idx="5"/>
              <a:endCxn id="47" idx="0"/>
            </p:cNvCxnSpPr>
            <p:nvPr userDrawn="1"/>
          </p:nvCxnSpPr>
          <p:spPr>
            <a:xfrm flipH="1" flipV="1">
              <a:off x="1296439" y="3101754"/>
              <a:ext cx="781816" cy="147591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9A548562-4420-4920-ACFC-FF933E40C6C5}"/>
                </a:ext>
              </a:extLst>
            </p:cNvPr>
            <p:cNvCxnSpPr>
              <a:cxnSpLocks/>
              <a:stCxn id="47" idx="1"/>
              <a:endCxn id="42" idx="0"/>
            </p:cNvCxnSpPr>
            <p:nvPr userDrawn="1"/>
          </p:nvCxnSpPr>
          <p:spPr>
            <a:xfrm>
              <a:off x="1356177" y="3077010"/>
              <a:ext cx="629860" cy="30741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371046F0-49DB-44F0-9BEE-7932D8349CC2}"/>
                </a:ext>
              </a:extLst>
            </p:cNvPr>
            <p:cNvCxnSpPr>
              <a:cxnSpLocks/>
              <a:stCxn id="43" idx="1"/>
              <a:endCxn id="46" idx="6"/>
            </p:cNvCxnSpPr>
            <p:nvPr userDrawn="1"/>
          </p:nvCxnSpPr>
          <p:spPr>
            <a:xfrm>
              <a:off x="2220454" y="4668931"/>
              <a:ext cx="1779146" cy="31084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46B626CD-C765-45A9-A76E-8ADF4E30C1C7}"/>
                </a:ext>
              </a:extLst>
            </p:cNvPr>
            <p:cNvCxnSpPr>
              <a:cxnSpLocks/>
              <a:stCxn id="42" idx="2"/>
              <a:endCxn id="44" idx="6"/>
            </p:cNvCxnSpPr>
            <p:nvPr userDrawn="1"/>
          </p:nvCxnSpPr>
          <p:spPr>
            <a:xfrm>
              <a:off x="2050304" y="3337370"/>
              <a:ext cx="1365953" cy="56771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DC97F11A-284C-4DD4-AB12-83B78C29B576}"/>
                </a:ext>
              </a:extLst>
            </p:cNvPr>
            <p:cNvCxnSpPr>
              <a:cxnSpLocks/>
              <a:stCxn id="41" idx="1"/>
              <a:endCxn id="44" idx="5"/>
            </p:cNvCxnSpPr>
            <p:nvPr userDrawn="1"/>
          </p:nvCxnSpPr>
          <p:spPr>
            <a:xfrm>
              <a:off x="2851098" y="2465260"/>
              <a:ext cx="600917" cy="138595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96E65F7-266D-4EAC-BBE7-571FAA5F9835}"/>
                </a:ext>
              </a:extLst>
            </p:cNvPr>
            <p:cNvCxnSpPr>
              <a:cxnSpLocks/>
              <a:stCxn id="41" idx="3"/>
            </p:cNvCxnSpPr>
            <p:nvPr userDrawn="1"/>
          </p:nvCxnSpPr>
          <p:spPr>
            <a:xfrm flipV="1">
              <a:off x="2851098" y="1917464"/>
              <a:ext cx="1108580" cy="42831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2B5468E-CB99-4093-8C03-D6BDD0798987}"/>
                </a:ext>
              </a:extLst>
            </p:cNvPr>
            <p:cNvCxnSpPr>
              <a:cxnSpLocks/>
              <a:stCxn id="44" idx="4"/>
              <a:endCxn id="50" idx="7"/>
            </p:cNvCxnSpPr>
            <p:nvPr userDrawn="1"/>
          </p:nvCxnSpPr>
          <p:spPr>
            <a:xfrm flipV="1">
              <a:off x="3515393" y="1981755"/>
              <a:ext cx="468905" cy="185664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BBF700A7-40B7-453D-9A52-36537CBE2A77}"/>
                </a:ext>
              </a:extLst>
            </p:cNvPr>
            <p:cNvCxnSpPr>
              <a:cxnSpLocks/>
              <a:stCxn id="40" idx="5"/>
              <a:endCxn id="50" idx="1"/>
            </p:cNvCxnSpPr>
            <p:nvPr userDrawn="1"/>
          </p:nvCxnSpPr>
          <p:spPr>
            <a:xfrm flipH="1" flipV="1">
              <a:off x="4103774" y="1981755"/>
              <a:ext cx="698280" cy="23032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EEDB5B7D-8629-40FF-A636-FCFBDCE702CC}"/>
                </a:ext>
              </a:extLst>
            </p:cNvPr>
            <p:cNvCxnSpPr>
              <a:cxnSpLocks/>
              <a:stCxn id="41" idx="7"/>
              <a:endCxn id="42" idx="3"/>
            </p:cNvCxnSpPr>
            <p:nvPr userDrawn="1"/>
          </p:nvCxnSpPr>
          <p:spPr>
            <a:xfrm flipH="1">
              <a:off x="2040089" y="2465260"/>
              <a:ext cx="691533" cy="83023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B374C353-FDD1-45B9-AC0C-9366ABA4B1D2}"/>
                </a:ext>
              </a:extLst>
            </p:cNvPr>
            <p:cNvCxnSpPr>
              <a:cxnSpLocks/>
              <a:stCxn id="39" idx="7"/>
              <a:endCxn id="45" idx="3"/>
            </p:cNvCxnSpPr>
            <p:nvPr userDrawn="1"/>
          </p:nvCxnSpPr>
          <p:spPr>
            <a:xfrm flipH="1">
              <a:off x="4778478" y="2743444"/>
              <a:ext cx="1308662" cy="123415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ED031E40-6843-4C94-8FCB-780799AE97ED}"/>
                </a:ext>
              </a:extLst>
            </p:cNvPr>
            <p:cNvCxnSpPr>
              <a:cxnSpLocks/>
              <a:stCxn id="52" idx="7"/>
              <a:endCxn id="50" idx="3"/>
            </p:cNvCxnSpPr>
            <p:nvPr userDrawn="1"/>
          </p:nvCxnSpPr>
          <p:spPr>
            <a:xfrm flipH="1">
              <a:off x="4103775" y="1301491"/>
              <a:ext cx="875733" cy="56078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85A9EE8D-C794-4A79-955A-C9DAF2733A6D}"/>
                </a:ext>
              </a:extLst>
            </p:cNvPr>
            <p:cNvCxnSpPr>
              <a:cxnSpLocks/>
              <a:stCxn id="49" idx="7"/>
              <a:endCxn id="41" idx="4"/>
            </p:cNvCxnSpPr>
            <p:nvPr userDrawn="1"/>
          </p:nvCxnSpPr>
          <p:spPr>
            <a:xfrm flipH="1">
              <a:off x="2791359" y="761725"/>
              <a:ext cx="293833" cy="155931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8" name="Oval 37">
              <a:extLst>
                <a:ext uri="{FF2B5EF4-FFF2-40B4-BE49-F238E27FC236}">
                  <a16:creationId xmlns:a16="http://schemas.microsoft.com/office/drawing/2014/main" id="{ACCE429D-82F8-448B-9254-A17656A1DC8D}"/>
                </a:ext>
              </a:extLst>
            </p:cNvPr>
            <p:cNvSpPr/>
            <p:nvPr userDrawn="1"/>
          </p:nvSpPr>
          <p:spPr>
            <a:xfrm flipH="1" flipV="1">
              <a:off x="5901680" y="3588176"/>
              <a:ext cx="168964" cy="168964"/>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C7C8F92A-2C72-44D0-BEEE-BCBD4F4F35BC}"/>
                </a:ext>
              </a:extLst>
            </p:cNvPr>
            <p:cNvSpPr>
              <a:spLocks noChangeAspect="1"/>
            </p:cNvSpPr>
            <p:nvPr userDrawn="1"/>
          </p:nvSpPr>
          <p:spPr>
            <a:xfrm flipH="1" flipV="1">
              <a:off x="6070644" y="2647298"/>
              <a:ext cx="112642" cy="11264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DA733C82-9A7C-4A16-BE4C-4B836C8F0F27}"/>
                </a:ext>
              </a:extLst>
            </p:cNvPr>
            <p:cNvSpPr/>
            <p:nvPr userDrawn="1"/>
          </p:nvSpPr>
          <p:spPr>
            <a:xfrm flipH="1" flipV="1">
              <a:off x="4777310" y="2187336"/>
              <a:ext cx="168964" cy="168964"/>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202A63E9-F269-479B-96DD-38FD0C3DD164}"/>
                </a:ext>
              </a:extLst>
            </p:cNvPr>
            <p:cNvSpPr/>
            <p:nvPr userDrawn="1"/>
          </p:nvSpPr>
          <p:spPr>
            <a:xfrm flipH="1" flipV="1">
              <a:off x="2706878" y="2321039"/>
              <a:ext cx="168964" cy="168964"/>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0C541C22-1494-419D-9DFB-517FA281E654}"/>
                </a:ext>
              </a:extLst>
            </p:cNvPr>
            <p:cNvSpPr>
              <a:spLocks noChangeAspect="1"/>
            </p:cNvSpPr>
            <p:nvPr userDrawn="1"/>
          </p:nvSpPr>
          <p:spPr>
            <a:xfrm rot="527431" flipH="1" flipV="1">
              <a:off x="1938324" y="3272443"/>
              <a:ext cx="112642" cy="11264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63C2EE9F-FEEA-4846-9BC4-DB8A08F89D2D}"/>
                </a:ext>
              </a:extLst>
            </p:cNvPr>
            <p:cNvSpPr/>
            <p:nvPr userDrawn="1"/>
          </p:nvSpPr>
          <p:spPr>
            <a:xfrm rot="20861494" flipH="1" flipV="1">
              <a:off x="2064872" y="4538818"/>
              <a:ext cx="168964" cy="168964"/>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9F70465C-C707-42D2-8339-B73038D010E2}"/>
                </a:ext>
              </a:extLst>
            </p:cNvPr>
            <p:cNvSpPr/>
            <p:nvPr userDrawn="1"/>
          </p:nvSpPr>
          <p:spPr>
            <a:xfrm rot="664413" flipH="1" flipV="1">
              <a:off x="3414685" y="3836828"/>
              <a:ext cx="168964" cy="168964"/>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74E49250-4481-45C1-A8CC-A4E769891E91}"/>
                </a:ext>
              </a:extLst>
            </p:cNvPr>
            <p:cNvSpPr/>
            <p:nvPr userDrawn="1"/>
          </p:nvSpPr>
          <p:spPr>
            <a:xfrm flipH="1" flipV="1">
              <a:off x="4634257" y="3952857"/>
              <a:ext cx="168964" cy="168964"/>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08A560C8-D8A8-43A7-AFE8-C8F190D4D850}"/>
                </a:ext>
              </a:extLst>
            </p:cNvPr>
            <p:cNvSpPr>
              <a:spLocks noChangeAspect="1"/>
            </p:cNvSpPr>
            <p:nvPr userDrawn="1"/>
          </p:nvSpPr>
          <p:spPr>
            <a:xfrm flipH="1" flipV="1">
              <a:off x="3999600" y="4923455"/>
              <a:ext cx="112642" cy="11264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F888E6BB-72A4-4F44-B060-6831F4C5BBBD}"/>
                </a:ext>
              </a:extLst>
            </p:cNvPr>
            <p:cNvSpPr/>
            <p:nvPr userDrawn="1"/>
          </p:nvSpPr>
          <p:spPr>
            <a:xfrm flipH="1" flipV="1">
              <a:off x="1211957" y="2932790"/>
              <a:ext cx="168964" cy="168964"/>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3EAB64F1-5C8A-4B5E-8BAB-A3528A9B7FBF}"/>
                </a:ext>
              </a:extLst>
            </p:cNvPr>
            <p:cNvSpPr/>
            <p:nvPr userDrawn="1"/>
          </p:nvSpPr>
          <p:spPr>
            <a:xfrm flipH="1" flipV="1">
              <a:off x="1748141" y="1479019"/>
              <a:ext cx="168964" cy="168964"/>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CECDBC2A-058B-4CF9-B6BA-4C24DC7C30D7}"/>
                </a:ext>
              </a:extLst>
            </p:cNvPr>
            <p:cNvSpPr>
              <a:spLocks noChangeAspect="1"/>
            </p:cNvSpPr>
            <p:nvPr userDrawn="1"/>
          </p:nvSpPr>
          <p:spPr>
            <a:xfrm rot="20709530" flipH="1" flipV="1">
              <a:off x="3057167" y="656705"/>
              <a:ext cx="112642" cy="11264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F531BE5D-E8F6-4F14-97F6-F714EE1551EA}"/>
                </a:ext>
              </a:extLst>
            </p:cNvPr>
            <p:cNvSpPr>
              <a:spLocks noChangeAspect="1"/>
            </p:cNvSpPr>
            <p:nvPr userDrawn="1"/>
          </p:nvSpPr>
          <p:spPr>
            <a:xfrm flipH="1" flipV="1">
              <a:off x="3959554" y="1837534"/>
              <a:ext cx="168964" cy="168964"/>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4ADD316A-7B69-40B1-9870-21E9D5A7A815}"/>
                </a:ext>
              </a:extLst>
            </p:cNvPr>
            <p:cNvSpPr>
              <a:spLocks noChangeAspect="1"/>
            </p:cNvSpPr>
            <p:nvPr/>
          </p:nvSpPr>
          <p:spPr>
            <a:xfrm flipH="1" flipV="1">
              <a:off x="5632260" y="1837534"/>
              <a:ext cx="112642" cy="11264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6B7B901E-1352-4D99-9040-F8E508DB5F55}"/>
                </a:ext>
              </a:extLst>
            </p:cNvPr>
            <p:cNvSpPr>
              <a:spLocks noChangeAspect="1"/>
            </p:cNvSpPr>
            <p:nvPr/>
          </p:nvSpPr>
          <p:spPr>
            <a:xfrm flipH="1" flipV="1">
              <a:off x="4963011" y="1205346"/>
              <a:ext cx="112642" cy="11264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08E628E1-479B-4BBB-888B-7D353B8F642D}"/>
                </a:ext>
              </a:extLst>
            </p:cNvPr>
            <p:cNvSpPr/>
            <p:nvPr/>
          </p:nvSpPr>
          <p:spPr>
            <a:xfrm flipH="1" flipV="1">
              <a:off x="4055922" y="792849"/>
              <a:ext cx="168964" cy="168964"/>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4" name="Straight Connector 53">
              <a:extLst>
                <a:ext uri="{FF2B5EF4-FFF2-40B4-BE49-F238E27FC236}">
                  <a16:creationId xmlns:a16="http://schemas.microsoft.com/office/drawing/2014/main" id="{524DB87A-3670-4B2A-AC9F-166E4A40B003}"/>
                </a:ext>
              </a:extLst>
            </p:cNvPr>
            <p:cNvCxnSpPr>
              <a:cxnSpLocks/>
              <a:stCxn id="53" idx="0"/>
              <a:endCxn id="50" idx="0"/>
            </p:cNvCxnSpPr>
            <p:nvPr/>
          </p:nvCxnSpPr>
          <p:spPr>
            <a:xfrm flipH="1">
              <a:off x="4044036" y="961813"/>
              <a:ext cx="96367" cy="104468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55" name="Oval 54">
              <a:extLst>
                <a:ext uri="{FF2B5EF4-FFF2-40B4-BE49-F238E27FC236}">
                  <a16:creationId xmlns:a16="http://schemas.microsoft.com/office/drawing/2014/main" id="{53A95AE9-0BFC-424F-B9D9-54CE1890957D}"/>
                </a:ext>
              </a:extLst>
            </p:cNvPr>
            <p:cNvSpPr/>
            <p:nvPr/>
          </p:nvSpPr>
          <p:spPr>
            <a:xfrm flipH="1" flipV="1">
              <a:off x="2882979" y="4198345"/>
              <a:ext cx="168964" cy="168964"/>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6" name="Straight Connector 55">
              <a:extLst>
                <a:ext uri="{FF2B5EF4-FFF2-40B4-BE49-F238E27FC236}">
                  <a16:creationId xmlns:a16="http://schemas.microsoft.com/office/drawing/2014/main" id="{F4F6175D-CD4B-45F7-A0FE-319B9B6D8FE3}"/>
                </a:ext>
              </a:extLst>
            </p:cNvPr>
            <p:cNvCxnSpPr>
              <a:cxnSpLocks/>
              <a:stCxn id="55" idx="1"/>
              <a:endCxn id="46" idx="6"/>
            </p:cNvCxnSpPr>
            <p:nvPr/>
          </p:nvCxnSpPr>
          <p:spPr>
            <a:xfrm>
              <a:off x="3027200" y="4342565"/>
              <a:ext cx="972400" cy="63721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DCFDE5FA-A885-47BF-80C8-09B8618296EC}"/>
                </a:ext>
              </a:extLst>
            </p:cNvPr>
            <p:cNvCxnSpPr>
              <a:cxnSpLocks/>
              <a:stCxn id="43" idx="3"/>
              <a:endCxn id="55" idx="7"/>
            </p:cNvCxnSpPr>
            <p:nvPr/>
          </p:nvCxnSpPr>
          <p:spPr>
            <a:xfrm flipV="1">
              <a:off x="2194985" y="4342565"/>
              <a:ext cx="712739" cy="20963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EE82D4F8-8968-4A56-8FEC-7D90AAF512B0}"/>
                </a:ext>
              </a:extLst>
            </p:cNvPr>
            <p:cNvCxnSpPr>
              <a:cxnSpLocks/>
              <a:stCxn id="55" idx="2"/>
              <a:endCxn id="44" idx="0"/>
            </p:cNvCxnSpPr>
            <p:nvPr/>
          </p:nvCxnSpPr>
          <p:spPr>
            <a:xfrm flipV="1">
              <a:off x="3051944" y="4004220"/>
              <a:ext cx="430996" cy="27860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14" name="Rectangle 113">
            <a:extLst>
              <a:ext uri="{FF2B5EF4-FFF2-40B4-BE49-F238E27FC236}">
                <a16:creationId xmlns:a16="http://schemas.microsoft.com/office/drawing/2014/main" id="{D4021E50-91E9-4052-A959-CE84C01E1BDF}"/>
              </a:ext>
            </a:extLst>
          </p:cNvPr>
          <p:cNvSpPr/>
          <p:nvPr/>
        </p:nvSpPr>
        <p:spPr>
          <a:xfrm>
            <a:off x="0" y="2255375"/>
            <a:ext cx="12192000" cy="234725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ectangle 114">
            <a:extLst>
              <a:ext uri="{FF2B5EF4-FFF2-40B4-BE49-F238E27FC236}">
                <a16:creationId xmlns:a16="http://schemas.microsoft.com/office/drawing/2014/main" id="{A8633281-BBF5-4D50-AE65-905DC56F49A9}"/>
              </a:ext>
            </a:extLst>
          </p:cNvPr>
          <p:cNvSpPr/>
          <p:nvPr/>
        </p:nvSpPr>
        <p:spPr>
          <a:xfrm>
            <a:off x="0" y="2339545"/>
            <a:ext cx="12192000" cy="2178910"/>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9" name="Group 58">
            <a:extLst>
              <a:ext uri="{FF2B5EF4-FFF2-40B4-BE49-F238E27FC236}">
                <a16:creationId xmlns:a16="http://schemas.microsoft.com/office/drawing/2014/main" id="{7F8FF615-3F30-49C9-A7C8-EF52310FBE9A}"/>
              </a:ext>
            </a:extLst>
          </p:cNvPr>
          <p:cNvGrpSpPr/>
          <p:nvPr/>
        </p:nvGrpSpPr>
        <p:grpSpPr>
          <a:xfrm>
            <a:off x="0" y="2846451"/>
            <a:ext cx="12192000" cy="1242043"/>
            <a:chOff x="0" y="2748623"/>
            <a:chExt cx="12192000" cy="1242043"/>
          </a:xfrm>
        </p:grpSpPr>
        <p:sp>
          <p:nvSpPr>
            <p:cNvPr id="2" name="TextBox 1">
              <a:extLst>
                <a:ext uri="{FF2B5EF4-FFF2-40B4-BE49-F238E27FC236}">
                  <a16:creationId xmlns:a16="http://schemas.microsoft.com/office/drawing/2014/main" id="{29E2714A-BE29-4E83-A155-D5802C472B0A}"/>
                </a:ext>
              </a:extLst>
            </p:cNvPr>
            <p:cNvSpPr txBox="1"/>
            <p:nvPr/>
          </p:nvSpPr>
          <p:spPr>
            <a:xfrm>
              <a:off x="0" y="2748623"/>
              <a:ext cx="12192000" cy="861774"/>
            </a:xfrm>
            <a:prstGeom prst="rect">
              <a:avLst/>
            </a:prstGeom>
            <a:noFill/>
          </p:spPr>
          <p:txBody>
            <a:bodyPr wrap="square" rtlCol="0" anchor="ctr">
              <a:spAutoFit/>
            </a:bodyPr>
            <a:lstStyle/>
            <a:p>
              <a:pPr algn="ctr"/>
              <a:r>
                <a:rPr lang="el-GR" altLang="ko-KR" sz="5000" dirty="0">
                  <a:solidFill>
                    <a:schemeClr val="bg1"/>
                  </a:solidFill>
                  <a:cs typeface="Arial" pitchFamily="34" charset="0"/>
                </a:rPr>
                <a:t>Σας ευχαριστώ! </a:t>
              </a:r>
              <a:endParaRPr lang="ko-KR" altLang="en-US" sz="5000" dirty="0">
                <a:solidFill>
                  <a:schemeClr val="bg1"/>
                </a:solidFill>
                <a:cs typeface="Arial" pitchFamily="34" charset="0"/>
              </a:endParaRPr>
            </a:p>
          </p:txBody>
        </p:sp>
        <p:sp>
          <p:nvSpPr>
            <p:cNvPr id="3" name="TextBox 2">
              <a:extLst>
                <a:ext uri="{FF2B5EF4-FFF2-40B4-BE49-F238E27FC236}">
                  <a16:creationId xmlns:a16="http://schemas.microsoft.com/office/drawing/2014/main" id="{279A9243-91CB-437D-9D82-6D402B13F59A}"/>
                </a:ext>
              </a:extLst>
            </p:cNvPr>
            <p:cNvSpPr txBox="1"/>
            <p:nvPr/>
          </p:nvSpPr>
          <p:spPr>
            <a:xfrm>
              <a:off x="50" y="3611010"/>
              <a:ext cx="12191852" cy="379656"/>
            </a:xfrm>
            <a:prstGeom prst="rect">
              <a:avLst/>
            </a:prstGeom>
            <a:noFill/>
          </p:spPr>
          <p:txBody>
            <a:bodyPr wrap="square" rtlCol="0" anchor="ctr">
              <a:spAutoFit/>
            </a:bodyPr>
            <a:lstStyle/>
            <a:p>
              <a:pPr algn="ctr"/>
              <a:endParaRPr lang="ko-KR" altLang="en-US" sz="1867">
                <a:solidFill>
                  <a:schemeClr val="bg1"/>
                </a:solidFill>
                <a:cs typeface="Arial" pitchFamily="34" charset="0"/>
              </a:endParaRPr>
            </a:p>
          </p:txBody>
        </p:sp>
      </p:grpSp>
    </p:spTree>
    <p:extLst>
      <p:ext uri="{BB962C8B-B14F-4D97-AF65-F5344CB8AC3E}">
        <p14:creationId xmlns:p14="http://schemas.microsoft.com/office/powerpoint/2010/main" val="124115806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Text Placeholder 1">
            <a:extLst>
              <a:ext uri="{FF2B5EF4-FFF2-40B4-BE49-F238E27FC236}">
                <a16:creationId xmlns:a16="http://schemas.microsoft.com/office/drawing/2014/main" id="{C952A408-2C80-4795-A922-7F5716516A57}"/>
              </a:ext>
            </a:extLst>
          </p:cNvPr>
          <p:cNvSpPr txBox="1">
            <a:spLocks/>
          </p:cNvSpPr>
          <p:nvPr/>
        </p:nvSpPr>
        <p:spPr>
          <a:xfrm>
            <a:off x="307237" y="283110"/>
            <a:ext cx="11573197" cy="724247"/>
          </a:xfrm>
          <a:prstGeom prst="rect">
            <a:avLst/>
          </a:prstGeom>
        </p:spPr>
        <p:txBody>
          <a:bodyPr anchor="ctr"/>
          <a:lstStyle>
            <a:lvl1pPr marL="0" indent="0" algn="ctr" defTabSz="914400" rtl="0" eaLnBrk="1" latinLnBrk="0" hangingPunct="1">
              <a:lnSpc>
                <a:spcPct val="90000"/>
              </a:lnSpc>
              <a:spcBef>
                <a:spcPts val="1000"/>
              </a:spcBef>
              <a:buFont typeface="Arial" panose="020B0604020202020204" pitchFamily="34" charset="0"/>
              <a:buNone/>
              <a:defRPr sz="5400" b="0" kern="1200" baseline="0">
                <a:solidFill>
                  <a:schemeClr val="bg1"/>
                </a:solidFill>
                <a:latin typeface="+mj-lt"/>
                <a:ea typeface="+mn-ea"/>
                <a:cs typeface="Arial"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l-GR" sz="3600" dirty="0">
                <a:cs typeface="Arial"/>
              </a:rPr>
              <a:t>Εμφυτεύματα Αμφιβληστροειδούς</a:t>
            </a:r>
            <a:endParaRPr lang="en-US" sz="3600" dirty="0"/>
          </a:p>
        </p:txBody>
      </p:sp>
      <p:sp>
        <p:nvSpPr>
          <p:cNvPr id="7" name="Rectangle 6">
            <a:extLst>
              <a:ext uri="{FF2B5EF4-FFF2-40B4-BE49-F238E27FC236}">
                <a16:creationId xmlns:a16="http://schemas.microsoft.com/office/drawing/2014/main" id="{0D32AE3F-3F5F-47FE-A05C-3B19E696D60E}"/>
              </a:ext>
            </a:extLst>
          </p:cNvPr>
          <p:cNvSpPr/>
          <p:nvPr/>
        </p:nvSpPr>
        <p:spPr>
          <a:xfrm>
            <a:off x="416010" y="1596034"/>
            <a:ext cx="7344033" cy="2200602"/>
          </a:xfrm>
          <a:prstGeom prst="rect">
            <a:avLst/>
          </a:prstGeom>
        </p:spPr>
        <p:txBody>
          <a:bodyPr wrap="square">
            <a:spAutoFit/>
          </a:bodyPr>
          <a:lstStyle/>
          <a:p>
            <a:pPr marL="285750" marR="0" lvl="0" indent="-285750" algn="just">
              <a:spcBef>
                <a:spcPts val="0"/>
              </a:spcBef>
              <a:spcAft>
                <a:spcPts val="600"/>
              </a:spcAft>
              <a:buFont typeface="Arial" panose="020B0604020202020204" pitchFamily="34" charset="0"/>
              <a:buChar char="•"/>
            </a:pPr>
            <a:r>
              <a:rPr lang="el-GR" sz="1600" b="1" dirty="0">
                <a:solidFill>
                  <a:schemeClr val="accent1">
                    <a:lumMod val="50000"/>
                  </a:schemeClr>
                </a:solidFill>
                <a:ea typeface="Times New Roman" panose="02020603050405020304" pitchFamily="18" charset="0"/>
              </a:rPr>
              <a:t>Πάνω στον αμφιβληστροειδή (</a:t>
            </a:r>
            <a:r>
              <a:rPr lang="en-US" sz="1600" b="1" dirty="0">
                <a:solidFill>
                  <a:schemeClr val="accent1">
                    <a:lumMod val="50000"/>
                  </a:schemeClr>
                </a:solidFill>
                <a:ea typeface="Times New Roman" panose="02020603050405020304" pitchFamily="18" charset="0"/>
              </a:rPr>
              <a:t>epiretinal</a:t>
            </a:r>
            <a:r>
              <a:rPr lang="el-GR" sz="1600" b="1" dirty="0">
                <a:solidFill>
                  <a:schemeClr val="accent1">
                    <a:lumMod val="50000"/>
                  </a:schemeClr>
                </a:solidFill>
                <a:ea typeface="Times New Roman" panose="02020603050405020304" pitchFamily="18" charset="0"/>
              </a:rPr>
              <a:t>)</a:t>
            </a:r>
          </a:p>
          <a:p>
            <a:pPr marR="0" lvl="0" algn="just">
              <a:spcBef>
                <a:spcPts val="0"/>
              </a:spcBef>
              <a:spcAft>
                <a:spcPts val="600"/>
              </a:spcAft>
            </a:pPr>
            <a:r>
              <a:rPr lang="el-GR" sz="1600" b="1" dirty="0">
                <a:solidFill>
                  <a:schemeClr val="accent1">
                    <a:lumMod val="50000"/>
                  </a:schemeClr>
                </a:solidFill>
                <a:ea typeface="Times New Roman" panose="02020603050405020304" pitchFamily="18" charset="0"/>
              </a:rPr>
              <a:t>	</a:t>
            </a:r>
            <a:r>
              <a:rPr lang="el-GR" sz="1600" dirty="0">
                <a:solidFill>
                  <a:schemeClr val="bg1"/>
                </a:solidFill>
                <a:ea typeface="Times New Roman" panose="02020603050405020304" pitchFamily="18" charset="0"/>
              </a:rPr>
              <a:t>τοποθετείται στην πάνω επιφάνεια του αμφιβληστροειδή.</a:t>
            </a:r>
            <a:endParaRPr lang="en-US" sz="1600" dirty="0">
              <a:solidFill>
                <a:schemeClr val="bg1"/>
              </a:solidFill>
              <a:ea typeface="Times New Roman" panose="02020603050405020304" pitchFamily="18" charset="0"/>
            </a:endParaRPr>
          </a:p>
          <a:p>
            <a:pPr marL="285750" marR="0" lvl="0" indent="-285750" algn="just">
              <a:spcBef>
                <a:spcPts val="0"/>
              </a:spcBef>
              <a:spcAft>
                <a:spcPts val="600"/>
              </a:spcAft>
              <a:buFont typeface="Arial" panose="020B0604020202020204" pitchFamily="34" charset="0"/>
              <a:buChar char="•"/>
            </a:pPr>
            <a:r>
              <a:rPr lang="el-GR" sz="1600" b="1" dirty="0">
                <a:solidFill>
                  <a:schemeClr val="accent1">
                    <a:lumMod val="50000"/>
                  </a:schemeClr>
                </a:solidFill>
                <a:ea typeface="Times New Roman" panose="02020603050405020304" pitchFamily="18" charset="0"/>
              </a:rPr>
              <a:t>Κάτω από τον αμφιβληστροειδή (</a:t>
            </a:r>
            <a:r>
              <a:rPr lang="en-US" sz="1600" b="1" dirty="0">
                <a:solidFill>
                  <a:schemeClr val="accent1">
                    <a:lumMod val="50000"/>
                  </a:schemeClr>
                </a:solidFill>
                <a:ea typeface="Times New Roman" panose="02020603050405020304" pitchFamily="18" charset="0"/>
              </a:rPr>
              <a:t>subretinal</a:t>
            </a:r>
            <a:r>
              <a:rPr lang="el-GR" sz="1600" b="1" dirty="0">
                <a:solidFill>
                  <a:schemeClr val="accent1">
                    <a:lumMod val="50000"/>
                  </a:schemeClr>
                </a:solidFill>
                <a:ea typeface="Times New Roman" panose="02020603050405020304" pitchFamily="18" charset="0"/>
              </a:rPr>
              <a:t>)</a:t>
            </a:r>
          </a:p>
          <a:p>
            <a:pPr marR="0" lvl="0" algn="just">
              <a:spcBef>
                <a:spcPts val="0"/>
              </a:spcBef>
              <a:spcAft>
                <a:spcPts val="600"/>
              </a:spcAft>
            </a:pPr>
            <a:r>
              <a:rPr lang="el-GR" sz="1600" dirty="0">
                <a:solidFill>
                  <a:schemeClr val="bg1"/>
                </a:solidFill>
                <a:ea typeface="Times New Roman" panose="02020603050405020304" pitchFamily="18" charset="0"/>
              </a:rPr>
              <a:t>	τοποθετείται στη θέση των κατεστραμμένων </a:t>
            </a:r>
            <a:r>
              <a:rPr lang="el-GR" sz="1600" dirty="0" err="1">
                <a:solidFill>
                  <a:schemeClr val="bg1"/>
                </a:solidFill>
                <a:ea typeface="Times New Roman" panose="02020603050405020304" pitchFamily="18" charset="0"/>
              </a:rPr>
              <a:t>φωτοϋποδοχέων</a:t>
            </a:r>
            <a:r>
              <a:rPr lang="el-GR" sz="1600" dirty="0">
                <a:solidFill>
                  <a:schemeClr val="bg1"/>
                </a:solidFill>
                <a:ea typeface="Times New Roman" panose="02020603050405020304" pitchFamily="18" charset="0"/>
              </a:rPr>
              <a:t> κάτω 	από τον αμφιβληστροειδή.</a:t>
            </a:r>
            <a:endParaRPr lang="en-US" sz="1600" dirty="0">
              <a:solidFill>
                <a:schemeClr val="bg1"/>
              </a:solidFill>
              <a:ea typeface="Times New Roman" panose="02020603050405020304" pitchFamily="18" charset="0"/>
            </a:endParaRPr>
          </a:p>
          <a:p>
            <a:pPr marL="285750" marR="0" lvl="0" indent="-285750" algn="just">
              <a:spcBef>
                <a:spcPts val="0"/>
              </a:spcBef>
              <a:spcAft>
                <a:spcPts val="600"/>
              </a:spcAft>
              <a:buFont typeface="Arial" panose="020B0604020202020204" pitchFamily="34" charset="0"/>
              <a:buChar char="•"/>
            </a:pPr>
            <a:r>
              <a:rPr lang="el-GR" sz="1600" b="1" dirty="0" err="1">
                <a:solidFill>
                  <a:schemeClr val="accent1">
                    <a:lumMod val="50000"/>
                  </a:schemeClr>
                </a:solidFill>
                <a:ea typeface="Times New Roman" panose="02020603050405020304" pitchFamily="18" charset="0"/>
              </a:rPr>
              <a:t>Υπερχοριοειδής</a:t>
            </a:r>
            <a:r>
              <a:rPr lang="el-GR" sz="1600" b="1" dirty="0">
                <a:solidFill>
                  <a:schemeClr val="accent1">
                    <a:lumMod val="50000"/>
                  </a:schemeClr>
                </a:solidFill>
                <a:ea typeface="Times New Roman" panose="02020603050405020304" pitchFamily="18" charset="0"/>
              </a:rPr>
              <a:t> (</a:t>
            </a:r>
            <a:r>
              <a:rPr lang="en-US" sz="1600" b="1" dirty="0">
                <a:solidFill>
                  <a:schemeClr val="accent1">
                    <a:lumMod val="50000"/>
                  </a:schemeClr>
                </a:solidFill>
                <a:ea typeface="Times New Roman" panose="02020603050405020304" pitchFamily="18" charset="0"/>
              </a:rPr>
              <a:t>suprachoroidal</a:t>
            </a:r>
            <a:r>
              <a:rPr lang="el-GR" sz="1600" b="1" dirty="0">
                <a:solidFill>
                  <a:schemeClr val="accent1">
                    <a:lumMod val="50000"/>
                  </a:schemeClr>
                </a:solidFill>
                <a:ea typeface="Times New Roman" panose="02020603050405020304" pitchFamily="18" charset="0"/>
              </a:rPr>
              <a:t>)</a:t>
            </a:r>
          </a:p>
          <a:p>
            <a:pPr marR="0" lvl="0" algn="just">
              <a:spcBef>
                <a:spcPts val="0"/>
              </a:spcBef>
              <a:spcAft>
                <a:spcPts val="600"/>
              </a:spcAft>
            </a:pPr>
            <a:r>
              <a:rPr lang="el-GR" sz="1600" dirty="0">
                <a:solidFill>
                  <a:schemeClr val="bg1"/>
                </a:solidFill>
                <a:ea typeface="Times New Roman" panose="02020603050405020304" pitchFamily="18" charset="0"/>
              </a:rPr>
              <a:t>	τοποθετείται ανάμεσα στον χοριοειδή και τον σκληρό χιτώνα.</a:t>
            </a:r>
            <a:endParaRPr lang="en-US" sz="1600" dirty="0">
              <a:solidFill>
                <a:schemeClr val="bg1"/>
              </a:solidFill>
              <a:ea typeface="Times New Roman" panose="02020603050405020304" pitchFamily="18" charset="0"/>
            </a:endParaRPr>
          </a:p>
        </p:txBody>
      </p:sp>
      <p:pic>
        <p:nvPicPr>
          <p:cNvPr id="71" name="Picture 70">
            <a:extLst>
              <a:ext uri="{FF2B5EF4-FFF2-40B4-BE49-F238E27FC236}">
                <a16:creationId xmlns:a16="http://schemas.microsoft.com/office/drawing/2014/main" id="{94658271-CF91-487A-9320-7DFBD60F73E4}"/>
              </a:ext>
            </a:extLst>
          </p:cNvPr>
          <p:cNvPicPr/>
          <p:nvPr/>
        </p:nvPicPr>
        <p:blipFill>
          <a:blip r:embed="rId2">
            <a:extLst>
              <a:ext uri="{28A0092B-C50C-407E-A947-70E740481C1C}">
                <a14:useLocalDpi xmlns:a14="http://schemas.microsoft.com/office/drawing/2010/main" val="0"/>
              </a:ext>
            </a:extLst>
          </a:blip>
          <a:stretch>
            <a:fillRect/>
          </a:stretch>
        </p:blipFill>
        <p:spPr>
          <a:xfrm>
            <a:off x="7939217" y="1271576"/>
            <a:ext cx="3880022" cy="2839287"/>
          </a:xfrm>
          <a:prstGeom prst="rect">
            <a:avLst/>
          </a:prstGeom>
        </p:spPr>
      </p:pic>
      <p:pic>
        <p:nvPicPr>
          <p:cNvPr id="72" name="Picture 71">
            <a:extLst>
              <a:ext uri="{FF2B5EF4-FFF2-40B4-BE49-F238E27FC236}">
                <a16:creationId xmlns:a16="http://schemas.microsoft.com/office/drawing/2014/main" id="{4072FCE3-4E60-4EF3-AEB0-D56B91804D24}"/>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1889021" y="4133253"/>
            <a:ext cx="4398010" cy="2257425"/>
          </a:xfrm>
          <a:prstGeom prst="rect">
            <a:avLst/>
          </a:prstGeom>
        </p:spPr>
      </p:pic>
    </p:spTree>
    <p:extLst>
      <p:ext uri="{BB962C8B-B14F-4D97-AF65-F5344CB8AC3E}">
        <p14:creationId xmlns:p14="http://schemas.microsoft.com/office/powerpoint/2010/main" val="397964940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Text Placeholder 1">
            <a:extLst>
              <a:ext uri="{FF2B5EF4-FFF2-40B4-BE49-F238E27FC236}">
                <a16:creationId xmlns:a16="http://schemas.microsoft.com/office/drawing/2014/main" id="{FF69DE43-68A8-4EED-9222-86BDD75689DE}"/>
              </a:ext>
            </a:extLst>
          </p:cNvPr>
          <p:cNvSpPr txBox="1">
            <a:spLocks/>
          </p:cNvSpPr>
          <p:nvPr/>
        </p:nvSpPr>
        <p:spPr>
          <a:xfrm>
            <a:off x="307237" y="283110"/>
            <a:ext cx="11573197" cy="724247"/>
          </a:xfrm>
          <a:prstGeom prst="rect">
            <a:avLst/>
          </a:prstGeom>
        </p:spPr>
        <p:txBody>
          <a:bodyPr anchor="ctr"/>
          <a:lstStyle>
            <a:lvl1pPr marL="0" indent="0" algn="ctr" defTabSz="914400" rtl="0" eaLnBrk="1" latinLnBrk="0" hangingPunct="1">
              <a:lnSpc>
                <a:spcPct val="90000"/>
              </a:lnSpc>
              <a:spcBef>
                <a:spcPts val="1000"/>
              </a:spcBef>
              <a:buFont typeface="Arial" panose="020B0604020202020204" pitchFamily="34" charset="0"/>
              <a:buNone/>
              <a:defRPr sz="5400" b="0" kern="1200" baseline="0">
                <a:solidFill>
                  <a:schemeClr val="bg1"/>
                </a:solidFill>
                <a:latin typeface="+mj-lt"/>
                <a:ea typeface="+mn-ea"/>
                <a:cs typeface="Arial"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l-GR" sz="3600" dirty="0">
                <a:cs typeface="Arial"/>
              </a:rPr>
              <a:t>Εισαγωγή στα </a:t>
            </a:r>
            <a:r>
              <a:rPr lang="el-GR" sz="3600" dirty="0" err="1">
                <a:cs typeface="Arial"/>
              </a:rPr>
              <a:t>Νευρωνικά</a:t>
            </a:r>
            <a:r>
              <a:rPr lang="el-GR" sz="3600" dirty="0">
                <a:cs typeface="Arial"/>
              </a:rPr>
              <a:t> Δίκτυα</a:t>
            </a:r>
            <a:endParaRPr lang="en-US" sz="3600" dirty="0"/>
          </a:p>
        </p:txBody>
      </p:sp>
      <p:pic>
        <p:nvPicPr>
          <p:cNvPr id="60" name="Picture 59">
            <a:extLst>
              <a:ext uri="{FF2B5EF4-FFF2-40B4-BE49-F238E27FC236}">
                <a16:creationId xmlns:a16="http://schemas.microsoft.com/office/drawing/2014/main" id="{D03CFA84-EEDA-4793-BC15-AF34AB0B822F}"/>
              </a:ext>
            </a:extLst>
          </p:cNvPr>
          <p:cNvPicPr/>
          <p:nvPr/>
        </p:nvPicPr>
        <p:blipFill>
          <a:blip r:embed="rId2">
            <a:extLst>
              <a:ext uri="{28A0092B-C50C-407E-A947-70E740481C1C}">
                <a14:useLocalDpi xmlns:a14="http://schemas.microsoft.com/office/drawing/2010/main" val="0"/>
              </a:ext>
            </a:extLst>
          </a:blip>
          <a:stretch>
            <a:fillRect/>
          </a:stretch>
        </p:blipFill>
        <p:spPr>
          <a:xfrm>
            <a:off x="5307229" y="2220080"/>
            <a:ext cx="6171612" cy="3297763"/>
          </a:xfrm>
          <a:prstGeom prst="rect">
            <a:avLst/>
          </a:prstGeom>
        </p:spPr>
      </p:pic>
      <mc:AlternateContent xmlns:mc="http://schemas.openxmlformats.org/markup-compatibility/2006">
        <mc:Choice xmlns:a14="http://schemas.microsoft.com/office/drawing/2010/main" Requires="a14">
          <p:sp>
            <p:nvSpPr>
              <p:cNvPr id="48" name="Rectangle 47">
                <a:extLst>
                  <a:ext uri="{FF2B5EF4-FFF2-40B4-BE49-F238E27FC236}">
                    <a16:creationId xmlns:a16="http://schemas.microsoft.com/office/drawing/2014/main" id="{B6CA5202-2489-450E-97D3-0710B0E088D5}"/>
                  </a:ext>
                </a:extLst>
              </p:cNvPr>
              <p:cNvSpPr/>
              <p:nvPr/>
            </p:nvSpPr>
            <p:spPr>
              <a:xfrm>
                <a:off x="1221661" y="5103435"/>
                <a:ext cx="3213813" cy="828817"/>
              </a:xfrm>
              <a:prstGeom prst="rect">
                <a:avLst/>
              </a:prstGeom>
            </p:spPr>
            <p:txBody>
              <a:bodyPr wrap="square">
                <a:spAutoFit/>
              </a:bodyPr>
              <a:lstStyle/>
              <a:p>
                <a14:m>
                  <m:oMathPara xmlns:m="http://schemas.openxmlformats.org/officeDocument/2006/math">
                    <m:oMathParaPr>
                      <m:jc m:val="centerGroup"/>
                    </m:oMathParaPr>
                    <m:oMath xmlns:m="http://schemas.openxmlformats.org/officeDocument/2006/math">
                      <m:sSubSup>
                        <m:sSubSupPr>
                          <m:ctrlPr>
                            <a:rPr lang="en-US">
                              <a:latin typeface="Cambria Math" panose="02040503050406030204" pitchFamily="18" charset="0"/>
                            </a:rPr>
                          </m:ctrlPr>
                        </m:sSubSupPr>
                        <m:e>
                          <m:r>
                            <a:rPr lang="en-US" i="1">
                              <a:latin typeface="Cambria Math" panose="02040503050406030204" pitchFamily="18" charset="0"/>
                            </a:rPr>
                            <m:t>𝑎</m:t>
                          </m:r>
                        </m:e>
                        <m:sub>
                          <m:r>
                            <a:rPr lang="en-US" i="1">
                              <a:latin typeface="Cambria Math" panose="02040503050406030204" pitchFamily="18" charset="0"/>
                            </a:rPr>
                            <m:t>𝑗</m:t>
                          </m:r>
                        </m:sub>
                        <m:sup>
                          <m:r>
                            <a:rPr lang="en-US" i="1">
                              <a:latin typeface="Cambria Math" panose="02040503050406030204" pitchFamily="18" charset="0"/>
                            </a:rPr>
                            <m:t>𝑙</m:t>
                          </m:r>
                        </m:sup>
                      </m:sSubSup>
                      <m:r>
                        <a:rPr lang="en-US" i="0">
                          <a:latin typeface="Cambria Math" panose="02040503050406030204" pitchFamily="18" charset="0"/>
                        </a:rPr>
                        <m:t>=</m:t>
                      </m:r>
                      <m:r>
                        <a:rPr lang="en-US" i="1">
                          <a:latin typeface="Cambria Math" panose="02040503050406030204" pitchFamily="18" charset="0"/>
                        </a:rPr>
                        <m:t>𝜎</m:t>
                      </m:r>
                      <m:d>
                        <m:dPr>
                          <m:ctrlPr>
                            <a:rPr lang="en-US" i="1">
                              <a:latin typeface="Cambria Math" panose="02040503050406030204" pitchFamily="18" charset="0"/>
                            </a:rPr>
                          </m:ctrlPr>
                        </m:dPr>
                        <m:e>
                          <m:nary>
                            <m:naryPr>
                              <m:chr m:val="∑"/>
                              <m:limLoc m:val="undOvr"/>
                              <m:supHide m:val="on"/>
                              <m:ctrlPr>
                                <a:rPr lang="en-US" i="1">
                                  <a:latin typeface="Cambria Math" panose="02040503050406030204" pitchFamily="18" charset="0"/>
                                </a:rPr>
                              </m:ctrlPr>
                            </m:naryPr>
                            <m:sub>
                              <m:r>
                                <a:rPr lang="en-US" i="1">
                                  <a:latin typeface="Cambria Math" panose="02040503050406030204" pitchFamily="18" charset="0"/>
                                </a:rPr>
                                <m:t>𝑘</m:t>
                              </m:r>
                            </m:sub>
                            <m:sup/>
                            <m:e>
                              <m:sSubSup>
                                <m:sSubSupPr>
                                  <m:ctrlPr>
                                    <a:rPr lang="en-US" i="1">
                                      <a:latin typeface="Cambria Math" panose="02040503050406030204" pitchFamily="18" charset="0"/>
                                    </a:rPr>
                                  </m:ctrlPr>
                                </m:sSubSupPr>
                                <m:e>
                                  <m:r>
                                    <a:rPr lang="en-US" i="1">
                                      <a:latin typeface="Cambria Math" panose="02040503050406030204" pitchFamily="18" charset="0"/>
                                    </a:rPr>
                                    <m:t>𝑤</m:t>
                                  </m:r>
                                </m:e>
                                <m:sub>
                                  <m:r>
                                    <a:rPr lang="en-US" i="1">
                                      <a:latin typeface="Cambria Math" panose="02040503050406030204" pitchFamily="18" charset="0"/>
                                    </a:rPr>
                                    <m:t>𝑗𝑘</m:t>
                                  </m:r>
                                </m:sub>
                                <m:sup>
                                  <m:r>
                                    <a:rPr lang="en-US" i="1">
                                      <a:latin typeface="Cambria Math" panose="02040503050406030204" pitchFamily="18" charset="0"/>
                                    </a:rPr>
                                    <m:t>𝑙</m:t>
                                  </m:r>
                                </m:sup>
                              </m:sSubSup>
                              <m:sSubSup>
                                <m:sSubSupPr>
                                  <m:ctrlPr>
                                    <a:rPr lang="en-US" i="1">
                                      <a:latin typeface="Cambria Math" panose="02040503050406030204" pitchFamily="18" charset="0"/>
                                    </a:rPr>
                                  </m:ctrlPr>
                                </m:sSubSupPr>
                                <m:e>
                                  <m:r>
                                    <a:rPr lang="en-US" i="1">
                                      <a:latin typeface="Cambria Math" panose="02040503050406030204" pitchFamily="18" charset="0"/>
                                    </a:rPr>
                                    <m:t>𝑎</m:t>
                                  </m:r>
                                </m:e>
                                <m:sub>
                                  <m:r>
                                    <a:rPr lang="en-US" i="1">
                                      <a:latin typeface="Cambria Math" panose="02040503050406030204" pitchFamily="18" charset="0"/>
                                    </a:rPr>
                                    <m:t>𝑗</m:t>
                                  </m:r>
                                </m:sub>
                                <m:sup>
                                  <m:r>
                                    <a:rPr lang="en-US" i="1">
                                      <a:latin typeface="Cambria Math" panose="02040503050406030204" pitchFamily="18" charset="0"/>
                                    </a:rPr>
                                    <m:t>𝑙</m:t>
                                  </m:r>
                                  <m:r>
                                    <a:rPr lang="en-US" i="0">
                                      <a:latin typeface="Cambria Math" panose="02040503050406030204" pitchFamily="18" charset="0"/>
                                    </a:rPr>
                                    <m:t>−1</m:t>
                                  </m:r>
                                </m:sup>
                              </m:sSubSup>
                            </m:e>
                          </m:nary>
                          <m:r>
                            <a:rPr lang="en-US" i="0">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𝑏</m:t>
                              </m:r>
                            </m:e>
                            <m:sub>
                              <m:r>
                                <a:rPr lang="en-US" i="1">
                                  <a:latin typeface="Cambria Math" panose="02040503050406030204" pitchFamily="18" charset="0"/>
                                </a:rPr>
                                <m:t>𝑗</m:t>
                              </m:r>
                            </m:sub>
                            <m:sup>
                              <m:r>
                                <a:rPr lang="en-US" i="1">
                                  <a:latin typeface="Cambria Math" panose="02040503050406030204" pitchFamily="18" charset="0"/>
                                </a:rPr>
                                <m:t>𝑙</m:t>
                              </m:r>
                            </m:sup>
                          </m:sSubSup>
                        </m:e>
                      </m:d>
                    </m:oMath>
                  </m:oMathPara>
                </a14:m>
                <a:endParaRPr lang="en-US" dirty="0"/>
              </a:p>
            </p:txBody>
          </p:sp>
        </mc:Choice>
        <mc:Fallback>
          <p:sp>
            <p:nvSpPr>
              <p:cNvPr id="48" name="Rectangle 47">
                <a:extLst>
                  <a:ext uri="{FF2B5EF4-FFF2-40B4-BE49-F238E27FC236}">
                    <a16:creationId xmlns:a16="http://schemas.microsoft.com/office/drawing/2014/main" id="{B6CA5202-2489-450E-97D3-0710B0E088D5}"/>
                  </a:ext>
                </a:extLst>
              </p:cNvPr>
              <p:cNvSpPr>
                <a:spLocks noRot="1" noChangeAspect="1" noMove="1" noResize="1" noEditPoints="1" noAdjustHandles="1" noChangeArrowheads="1" noChangeShapeType="1" noTextEdit="1"/>
              </p:cNvSpPr>
              <p:nvPr/>
            </p:nvSpPr>
            <p:spPr>
              <a:xfrm>
                <a:off x="1221661" y="5103435"/>
                <a:ext cx="3213813" cy="828817"/>
              </a:xfrm>
              <a:prstGeom prst="rect">
                <a:avLst/>
              </a:prstGeom>
              <a:blipFill>
                <a:blip r:embed="rId3"/>
                <a:stretch>
                  <a:fillRect/>
                </a:stretch>
              </a:blipFill>
            </p:spPr>
            <p:txBody>
              <a:bodyPr/>
              <a:lstStyle/>
              <a:p>
                <a:r>
                  <a:rPr lang="en-US">
                    <a:noFill/>
                  </a:rPr>
                  <a:t> </a:t>
                </a:r>
              </a:p>
            </p:txBody>
          </p:sp>
        </mc:Fallback>
      </mc:AlternateContent>
      <p:grpSp>
        <p:nvGrpSpPr>
          <p:cNvPr id="49" name="Group 48">
            <a:extLst>
              <a:ext uri="{FF2B5EF4-FFF2-40B4-BE49-F238E27FC236}">
                <a16:creationId xmlns:a16="http://schemas.microsoft.com/office/drawing/2014/main" id="{7BB63A28-8636-45B4-A8EA-36011ACC5778}"/>
              </a:ext>
            </a:extLst>
          </p:cNvPr>
          <p:cNvGrpSpPr/>
          <p:nvPr/>
        </p:nvGrpSpPr>
        <p:grpSpPr>
          <a:xfrm>
            <a:off x="1084376" y="2049699"/>
            <a:ext cx="3488387" cy="2763262"/>
            <a:chOff x="735741" y="1827273"/>
            <a:chExt cx="2552700" cy="2078990"/>
          </a:xfrm>
        </p:grpSpPr>
        <p:pic>
          <p:nvPicPr>
            <p:cNvPr id="61" name="Picture 60">
              <a:extLst>
                <a:ext uri="{FF2B5EF4-FFF2-40B4-BE49-F238E27FC236}">
                  <a16:creationId xmlns:a16="http://schemas.microsoft.com/office/drawing/2014/main" id="{663247F3-D847-4B4B-A289-F4CA05794731}"/>
                </a:ext>
              </a:extLst>
            </p:cNvPr>
            <p:cNvPicPr/>
            <p:nvPr/>
          </p:nvPicPr>
          <p:blipFill rotWithShape="1">
            <a:blip r:embed="rId4">
              <a:extLst>
                <a:ext uri="{28A0092B-C50C-407E-A947-70E740481C1C}">
                  <a14:useLocalDpi xmlns:a14="http://schemas.microsoft.com/office/drawing/2010/main" val="0"/>
                </a:ext>
              </a:extLst>
            </a:blip>
            <a:srcRect r="51642"/>
            <a:stretch/>
          </p:blipFill>
          <p:spPr bwMode="auto">
            <a:xfrm>
              <a:off x="735741" y="1827273"/>
              <a:ext cx="2552700" cy="2078990"/>
            </a:xfrm>
            <a:prstGeom prst="rect">
              <a:avLst/>
            </a:prstGeom>
            <a:ln>
              <a:noFill/>
            </a:ln>
            <a:extLst>
              <a:ext uri="{53640926-AAD7-44D8-BBD7-CCE9431645EC}">
                <a14:shadowObscured xmlns:a14="http://schemas.microsoft.com/office/drawing/2010/main"/>
              </a:ext>
            </a:extLst>
          </p:spPr>
        </p:pic>
        <mc:AlternateContent xmlns:mc="http://schemas.openxmlformats.org/markup-compatibility/2006">
          <mc:Choice xmlns:a14="http://schemas.microsoft.com/office/drawing/2010/main" Requires="a14">
            <p:sp>
              <p:nvSpPr>
                <p:cNvPr id="63" name="Text Box 18">
                  <a:extLst>
                    <a:ext uri="{FF2B5EF4-FFF2-40B4-BE49-F238E27FC236}">
                      <a16:creationId xmlns:a16="http://schemas.microsoft.com/office/drawing/2014/main" id="{6F635452-0AFE-4789-8F3F-8104258D6CB0}"/>
                    </a:ext>
                  </a:extLst>
                </p:cNvPr>
                <p:cNvSpPr txBox="1"/>
                <p:nvPr/>
              </p:nvSpPr>
              <p:spPr>
                <a:xfrm>
                  <a:off x="1840882" y="3075952"/>
                  <a:ext cx="333375" cy="449983"/>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gn="just">
                    <a:lnSpc>
                      <a:spcPct val="150000"/>
                    </a:lnSpc>
                    <a:spcBef>
                      <a:spcPts val="0"/>
                    </a:spcBef>
                    <a:spcAft>
                      <a:spcPts val="300"/>
                    </a:spcAft>
                  </a:pPr>
                  <a14:m>
                    <m:oMathPara xmlns:m="http://schemas.openxmlformats.org/officeDocument/2006/math">
                      <m:oMathParaPr>
                        <m:jc m:val="centerGroup"/>
                      </m:oMathParaPr>
                      <m:oMath xmlns:m="http://schemas.openxmlformats.org/officeDocument/2006/math">
                        <m:sSubSup>
                          <m:sSubSupPr>
                            <m:ctrlPr>
                              <a:rPr lang="en-US" sz="1200" i="1">
                                <a:effectLst/>
                                <a:latin typeface="Cambria Math" panose="02040503050406030204" pitchFamily="18" charset="0"/>
                                <a:ea typeface="Times New Roman" panose="02020603050405020304" pitchFamily="18" charset="0"/>
                              </a:rPr>
                            </m:ctrlPr>
                          </m:sSubSupPr>
                          <m:e>
                            <m:r>
                              <a:rPr lang="el-GR" sz="1200" i="1">
                                <a:effectLst/>
                                <a:latin typeface="Cambria Math" panose="02040503050406030204" pitchFamily="18" charset="0"/>
                                <a:ea typeface="Times New Roman" panose="02020603050405020304" pitchFamily="18" charset="0"/>
                              </a:rPr>
                              <m:t>𝑏</m:t>
                            </m:r>
                          </m:e>
                          <m:sub>
                            <m:r>
                              <a:rPr lang="el-GR" sz="1200" i="1">
                                <a:effectLst/>
                                <a:latin typeface="Cambria Math" panose="02040503050406030204" pitchFamily="18" charset="0"/>
                                <a:ea typeface="Times New Roman" panose="02020603050405020304" pitchFamily="18" charset="0"/>
                              </a:rPr>
                              <m:t>3</m:t>
                            </m:r>
                          </m:sub>
                          <m:sup>
                            <m:r>
                              <a:rPr lang="el-GR" sz="1200" i="1">
                                <a:effectLst/>
                                <a:latin typeface="Cambria Math" panose="02040503050406030204" pitchFamily="18" charset="0"/>
                                <a:ea typeface="Times New Roman" panose="02020603050405020304" pitchFamily="18" charset="0"/>
                              </a:rPr>
                              <m:t>2</m:t>
                            </m:r>
                          </m:sup>
                        </m:sSubSup>
                      </m:oMath>
                    </m:oMathPara>
                  </a14:m>
                  <a:endParaRPr lang="en-US" sz="1200" dirty="0">
                    <a:effectLst/>
                    <a:latin typeface="Times New Roman" panose="02020603050405020304" pitchFamily="18" charset="0"/>
                    <a:ea typeface="Times New Roman" panose="02020603050405020304" pitchFamily="18" charset="0"/>
                  </a:endParaRPr>
                </a:p>
              </p:txBody>
            </p:sp>
          </mc:Choice>
          <mc:Fallback>
            <p:sp>
              <p:nvSpPr>
                <p:cNvPr id="63" name="Text Box 18">
                  <a:extLst>
                    <a:ext uri="{FF2B5EF4-FFF2-40B4-BE49-F238E27FC236}">
                      <a16:creationId xmlns:a16="http://schemas.microsoft.com/office/drawing/2014/main" id="{6F635452-0AFE-4789-8F3F-8104258D6CB0}"/>
                    </a:ext>
                  </a:extLst>
                </p:cNvPr>
                <p:cNvSpPr txBox="1">
                  <a:spLocks noRot="1" noChangeAspect="1" noMove="1" noResize="1" noEditPoints="1" noAdjustHandles="1" noChangeArrowheads="1" noChangeShapeType="1" noTextEdit="1"/>
                </p:cNvSpPr>
                <p:nvPr/>
              </p:nvSpPr>
              <p:spPr>
                <a:xfrm>
                  <a:off x="1840882" y="3075952"/>
                  <a:ext cx="333375" cy="449983"/>
                </a:xfrm>
                <a:prstGeom prst="rect">
                  <a:avLst/>
                </a:prstGeom>
                <a:blipFill>
                  <a:blip r:embed="rId5"/>
                  <a:stretch>
                    <a:fillRect/>
                  </a:stretch>
                </a:blipFill>
                <a:ln w="6350">
                  <a:no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4" name="Text Box 17">
                  <a:extLst>
                    <a:ext uri="{FF2B5EF4-FFF2-40B4-BE49-F238E27FC236}">
                      <a16:creationId xmlns:a16="http://schemas.microsoft.com/office/drawing/2014/main" id="{60F813C3-1F19-45F8-9392-AFA4A0A213B4}"/>
                    </a:ext>
                  </a:extLst>
                </p:cNvPr>
                <p:cNvSpPr txBox="1"/>
                <p:nvPr/>
              </p:nvSpPr>
              <p:spPr>
                <a:xfrm>
                  <a:off x="2830266" y="2595192"/>
                  <a:ext cx="285750" cy="449983"/>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gn="just">
                    <a:lnSpc>
                      <a:spcPct val="150000"/>
                    </a:lnSpc>
                    <a:spcBef>
                      <a:spcPts val="0"/>
                    </a:spcBef>
                    <a:spcAft>
                      <a:spcPts val="300"/>
                    </a:spcAft>
                  </a:pPr>
                  <a14:m>
                    <m:oMathPara xmlns:m="http://schemas.openxmlformats.org/officeDocument/2006/math">
                      <m:oMathParaPr>
                        <m:jc m:val="centerGroup"/>
                      </m:oMathParaPr>
                      <m:oMath xmlns:m="http://schemas.openxmlformats.org/officeDocument/2006/math">
                        <m:sSubSup>
                          <m:sSubSupPr>
                            <m:ctrlPr>
                              <a:rPr lang="en-US" sz="1200" i="1">
                                <a:effectLst/>
                                <a:latin typeface="Cambria Math" panose="02040503050406030204" pitchFamily="18" charset="0"/>
                                <a:ea typeface="Times New Roman" panose="02020603050405020304" pitchFamily="18" charset="0"/>
                              </a:rPr>
                            </m:ctrlPr>
                          </m:sSubSupPr>
                          <m:e>
                            <m:r>
                              <a:rPr lang="el-GR" sz="1200" i="1">
                                <a:effectLst/>
                                <a:latin typeface="Cambria Math" panose="02040503050406030204" pitchFamily="18" charset="0"/>
                                <a:ea typeface="Times New Roman" panose="02020603050405020304" pitchFamily="18" charset="0"/>
                              </a:rPr>
                              <m:t>𝑎</m:t>
                            </m:r>
                          </m:e>
                          <m:sub>
                            <m:r>
                              <a:rPr lang="el-GR" sz="1200" i="1">
                                <a:effectLst/>
                                <a:latin typeface="Cambria Math" panose="02040503050406030204" pitchFamily="18" charset="0"/>
                                <a:ea typeface="Times New Roman" panose="02020603050405020304" pitchFamily="18" charset="0"/>
                              </a:rPr>
                              <m:t>1</m:t>
                            </m:r>
                          </m:sub>
                          <m:sup>
                            <m:r>
                              <a:rPr lang="el-GR" sz="1200" i="1">
                                <a:effectLst/>
                                <a:latin typeface="Cambria Math" panose="02040503050406030204" pitchFamily="18" charset="0"/>
                                <a:ea typeface="Times New Roman" panose="02020603050405020304" pitchFamily="18" charset="0"/>
                              </a:rPr>
                              <m:t>3</m:t>
                            </m:r>
                          </m:sup>
                        </m:sSubSup>
                      </m:oMath>
                    </m:oMathPara>
                  </a14:m>
                  <a:endParaRPr lang="en-US" sz="1200" dirty="0">
                    <a:effectLst/>
                    <a:latin typeface="Times New Roman" panose="02020603050405020304" pitchFamily="18" charset="0"/>
                    <a:ea typeface="Times New Roman" panose="02020603050405020304" pitchFamily="18" charset="0"/>
                  </a:endParaRPr>
                </a:p>
              </p:txBody>
            </p:sp>
          </mc:Choice>
          <mc:Fallback>
            <p:sp>
              <p:nvSpPr>
                <p:cNvPr id="64" name="Text Box 17">
                  <a:extLst>
                    <a:ext uri="{FF2B5EF4-FFF2-40B4-BE49-F238E27FC236}">
                      <a16:creationId xmlns:a16="http://schemas.microsoft.com/office/drawing/2014/main" id="{60F813C3-1F19-45F8-9392-AFA4A0A213B4}"/>
                    </a:ext>
                  </a:extLst>
                </p:cNvPr>
                <p:cNvSpPr txBox="1">
                  <a:spLocks noRot="1" noChangeAspect="1" noMove="1" noResize="1" noEditPoints="1" noAdjustHandles="1" noChangeArrowheads="1" noChangeShapeType="1" noTextEdit="1"/>
                </p:cNvSpPr>
                <p:nvPr/>
              </p:nvSpPr>
              <p:spPr>
                <a:xfrm>
                  <a:off x="2830266" y="2595192"/>
                  <a:ext cx="285750" cy="449983"/>
                </a:xfrm>
                <a:prstGeom prst="rect">
                  <a:avLst/>
                </a:prstGeom>
                <a:blipFill>
                  <a:blip r:embed="rId6"/>
                  <a:stretch>
                    <a:fillRect/>
                  </a:stretch>
                </a:blipFill>
                <a:ln w="6350">
                  <a:noFill/>
                </a:ln>
              </p:spPr>
              <p:txBody>
                <a:bodyPr/>
                <a:lstStyle/>
                <a:p>
                  <a:r>
                    <a:rPr lang="en-US">
                      <a:noFill/>
                    </a:rPr>
                    <a:t> </a:t>
                  </a:r>
                </a:p>
              </p:txBody>
            </p:sp>
          </mc:Fallback>
        </mc:AlternateContent>
      </p:grpSp>
    </p:spTree>
    <p:extLst>
      <p:ext uri="{BB962C8B-B14F-4D97-AF65-F5344CB8AC3E}">
        <p14:creationId xmlns:p14="http://schemas.microsoft.com/office/powerpoint/2010/main" val="9744320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1">
            <a:extLst>
              <a:ext uri="{FF2B5EF4-FFF2-40B4-BE49-F238E27FC236}">
                <a16:creationId xmlns:a16="http://schemas.microsoft.com/office/drawing/2014/main" id="{8531D395-4D15-4CDD-B558-9D824AD9EBE0}"/>
              </a:ext>
            </a:extLst>
          </p:cNvPr>
          <p:cNvSpPr txBox="1">
            <a:spLocks/>
          </p:cNvSpPr>
          <p:nvPr/>
        </p:nvSpPr>
        <p:spPr>
          <a:xfrm>
            <a:off x="307237" y="283110"/>
            <a:ext cx="11573197" cy="724247"/>
          </a:xfrm>
          <a:prstGeom prst="rect">
            <a:avLst/>
          </a:prstGeom>
        </p:spPr>
        <p:txBody>
          <a:bodyPr anchor="ctr"/>
          <a:lstStyle>
            <a:lvl1pPr marL="0" indent="0" algn="ctr" defTabSz="914400" rtl="0" eaLnBrk="1" latinLnBrk="0" hangingPunct="1">
              <a:lnSpc>
                <a:spcPct val="90000"/>
              </a:lnSpc>
              <a:spcBef>
                <a:spcPts val="1000"/>
              </a:spcBef>
              <a:buFont typeface="Arial" panose="020B0604020202020204" pitchFamily="34" charset="0"/>
              <a:buNone/>
              <a:defRPr sz="5400" b="0" kern="1200" baseline="0">
                <a:solidFill>
                  <a:schemeClr val="bg1"/>
                </a:solidFill>
                <a:latin typeface="+mj-lt"/>
                <a:ea typeface="+mn-ea"/>
                <a:cs typeface="Arial"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l-GR" sz="3600" dirty="0">
                <a:cs typeface="Arial"/>
              </a:rPr>
              <a:t>Μεταφορά Μάθησης</a:t>
            </a:r>
            <a:endParaRPr lang="en-US" sz="3600" dirty="0"/>
          </a:p>
        </p:txBody>
      </p:sp>
      <p:pic>
        <p:nvPicPr>
          <p:cNvPr id="9" name="Picture 8">
            <a:extLst>
              <a:ext uri="{FF2B5EF4-FFF2-40B4-BE49-F238E27FC236}">
                <a16:creationId xmlns:a16="http://schemas.microsoft.com/office/drawing/2014/main" id="{D691123A-433F-4E59-90ED-298F5D6D8679}"/>
              </a:ext>
            </a:extLst>
          </p:cNvPr>
          <p:cNvPicPr/>
          <p:nvPr/>
        </p:nvPicPr>
        <p:blipFill>
          <a:blip r:embed="rId2">
            <a:extLst>
              <a:ext uri="{28A0092B-C50C-407E-A947-70E740481C1C}">
                <a14:useLocalDpi xmlns:a14="http://schemas.microsoft.com/office/drawing/2010/main" val="0"/>
              </a:ext>
            </a:extLst>
          </a:blip>
          <a:stretch>
            <a:fillRect/>
          </a:stretch>
        </p:blipFill>
        <p:spPr>
          <a:xfrm>
            <a:off x="654067" y="2494692"/>
            <a:ext cx="4419730" cy="2946487"/>
          </a:xfrm>
          <a:prstGeom prst="rect">
            <a:avLst/>
          </a:prstGeom>
        </p:spPr>
      </p:pic>
      <p:pic>
        <p:nvPicPr>
          <p:cNvPr id="1026" name="Picture 2">
            <a:extLst>
              <a:ext uri="{FF2B5EF4-FFF2-40B4-BE49-F238E27FC236}">
                <a16:creationId xmlns:a16="http://schemas.microsoft.com/office/drawing/2014/main" id="{08633F0B-C99D-4D4A-ADF9-F12C86025B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20627" y="970287"/>
            <a:ext cx="6662351" cy="285492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160C4C3E-2DA4-41F1-951A-1E06919DA57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25066" y="4161614"/>
            <a:ext cx="3889546" cy="23638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915349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Text Placeholder 1">
            <a:extLst>
              <a:ext uri="{FF2B5EF4-FFF2-40B4-BE49-F238E27FC236}">
                <a16:creationId xmlns:a16="http://schemas.microsoft.com/office/drawing/2014/main" id="{71F39546-5D8C-4079-BC9F-69FC513A0367}"/>
              </a:ext>
            </a:extLst>
          </p:cNvPr>
          <p:cNvSpPr txBox="1">
            <a:spLocks/>
          </p:cNvSpPr>
          <p:nvPr/>
        </p:nvSpPr>
        <p:spPr>
          <a:xfrm>
            <a:off x="307237" y="283110"/>
            <a:ext cx="11573197" cy="724247"/>
          </a:xfrm>
          <a:prstGeom prst="rect">
            <a:avLst/>
          </a:prstGeom>
        </p:spPr>
        <p:txBody>
          <a:bodyPr anchor="ctr"/>
          <a:lstStyle>
            <a:lvl1pPr marL="0" indent="0" algn="ctr" defTabSz="914400" rtl="0" eaLnBrk="1" latinLnBrk="0" hangingPunct="1">
              <a:lnSpc>
                <a:spcPct val="90000"/>
              </a:lnSpc>
              <a:spcBef>
                <a:spcPts val="1000"/>
              </a:spcBef>
              <a:buFont typeface="Arial" panose="020B0604020202020204" pitchFamily="34" charset="0"/>
              <a:buNone/>
              <a:defRPr sz="5400" b="0" kern="1200" baseline="0">
                <a:solidFill>
                  <a:schemeClr val="bg1"/>
                </a:solidFill>
                <a:latin typeface="+mj-lt"/>
                <a:ea typeface="+mn-ea"/>
                <a:cs typeface="Arial"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600" dirty="0">
                <a:cs typeface="Arial"/>
              </a:rPr>
              <a:t>pulse2percept</a:t>
            </a:r>
            <a:endParaRPr lang="en-US" sz="3600" dirty="0"/>
          </a:p>
        </p:txBody>
      </p:sp>
      <p:pic>
        <p:nvPicPr>
          <p:cNvPr id="85" name="Picture 84">
            <a:extLst>
              <a:ext uri="{FF2B5EF4-FFF2-40B4-BE49-F238E27FC236}">
                <a16:creationId xmlns:a16="http://schemas.microsoft.com/office/drawing/2014/main" id="{051A46D8-2002-485E-A5BF-BA800D5FC9A3}"/>
              </a:ext>
            </a:extLst>
          </p:cNvPr>
          <p:cNvPicPr/>
          <p:nvPr/>
        </p:nvPicPr>
        <p:blipFill>
          <a:blip r:embed="rId2">
            <a:extLst>
              <a:ext uri="{28A0092B-C50C-407E-A947-70E740481C1C}">
                <a14:useLocalDpi xmlns:a14="http://schemas.microsoft.com/office/drawing/2010/main" val="0"/>
              </a:ext>
            </a:extLst>
          </a:blip>
          <a:stretch>
            <a:fillRect/>
          </a:stretch>
        </p:blipFill>
        <p:spPr>
          <a:xfrm>
            <a:off x="1080214" y="1427487"/>
            <a:ext cx="4189155" cy="3300730"/>
          </a:xfrm>
          <a:prstGeom prst="rect">
            <a:avLst/>
          </a:prstGeom>
        </p:spPr>
      </p:pic>
      <p:pic>
        <p:nvPicPr>
          <p:cNvPr id="97" name="Picture 96">
            <a:extLst>
              <a:ext uri="{FF2B5EF4-FFF2-40B4-BE49-F238E27FC236}">
                <a16:creationId xmlns:a16="http://schemas.microsoft.com/office/drawing/2014/main" id="{3DEB0F90-1DE7-472A-91EB-C430E8A1AADB}"/>
              </a:ext>
            </a:extLst>
          </p:cNvPr>
          <p:cNvPicPr/>
          <p:nvPr/>
        </p:nvPicPr>
        <p:blipFill>
          <a:blip r:embed="rId3">
            <a:extLst>
              <a:ext uri="{28A0092B-C50C-407E-A947-70E740481C1C}">
                <a14:useLocalDpi xmlns:a14="http://schemas.microsoft.com/office/drawing/2010/main" val="0"/>
              </a:ext>
            </a:extLst>
          </a:blip>
          <a:stretch>
            <a:fillRect/>
          </a:stretch>
        </p:blipFill>
        <p:spPr>
          <a:xfrm>
            <a:off x="6922633" y="2941190"/>
            <a:ext cx="4189095" cy="3300730"/>
          </a:xfrm>
          <a:prstGeom prst="rect">
            <a:avLst/>
          </a:prstGeom>
        </p:spPr>
      </p:pic>
    </p:spTree>
    <p:extLst>
      <p:ext uri="{BB962C8B-B14F-4D97-AF65-F5344CB8AC3E}">
        <p14:creationId xmlns:p14="http://schemas.microsoft.com/office/powerpoint/2010/main" val="130978265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Text Placeholder 1">
            <a:extLst>
              <a:ext uri="{FF2B5EF4-FFF2-40B4-BE49-F238E27FC236}">
                <a16:creationId xmlns:a16="http://schemas.microsoft.com/office/drawing/2014/main" id="{71F39546-5D8C-4079-BC9F-69FC513A0367}"/>
              </a:ext>
            </a:extLst>
          </p:cNvPr>
          <p:cNvSpPr txBox="1">
            <a:spLocks/>
          </p:cNvSpPr>
          <p:nvPr/>
        </p:nvSpPr>
        <p:spPr>
          <a:xfrm>
            <a:off x="307237" y="283110"/>
            <a:ext cx="11573197" cy="724247"/>
          </a:xfrm>
          <a:prstGeom prst="rect">
            <a:avLst/>
          </a:prstGeom>
        </p:spPr>
        <p:txBody>
          <a:bodyPr anchor="ctr"/>
          <a:lstStyle>
            <a:lvl1pPr marL="0" indent="0" algn="ctr" defTabSz="914400" rtl="0" eaLnBrk="1" latinLnBrk="0" hangingPunct="1">
              <a:lnSpc>
                <a:spcPct val="90000"/>
              </a:lnSpc>
              <a:spcBef>
                <a:spcPts val="1000"/>
              </a:spcBef>
              <a:buFont typeface="Arial" panose="020B0604020202020204" pitchFamily="34" charset="0"/>
              <a:buNone/>
              <a:defRPr sz="5400" b="0" kern="1200" baseline="0">
                <a:solidFill>
                  <a:schemeClr val="bg1"/>
                </a:solidFill>
                <a:latin typeface="+mj-lt"/>
                <a:ea typeface="+mn-ea"/>
                <a:cs typeface="Arial"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l-GR" sz="3600" dirty="0">
                <a:cs typeface="Arial"/>
              </a:rPr>
              <a:t>Παρατηρώντας τις </a:t>
            </a:r>
            <a:r>
              <a:rPr lang="el-GR" sz="3600" dirty="0" err="1">
                <a:cs typeface="Arial"/>
              </a:rPr>
              <a:t>Τοπολογικές</a:t>
            </a:r>
            <a:r>
              <a:rPr lang="el-GR" sz="3600" dirty="0">
                <a:cs typeface="Arial"/>
              </a:rPr>
              <a:t> Παραμορφώσεις (α)</a:t>
            </a:r>
            <a:endParaRPr lang="en-US" sz="3600" dirty="0"/>
          </a:p>
        </p:txBody>
      </p:sp>
      <p:pic>
        <p:nvPicPr>
          <p:cNvPr id="5" name="Picture 4">
            <a:extLst>
              <a:ext uri="{FF2B5EF4-FFF2-40B4-BE49-F238E27FC236}">
                <a16:creationId xmlns:a16="http://schemas.microsoft.com/office/drawing/2014/main" id="{5D335838-DC3B-4986-ADAC-D6F510B1671D}"/>
              </a:ext>
            </a:extLst>
          </p:cNvPr>
          <p:cNvPicPr/>
          <p:nvPr/>
        </p:nvPicPr>
        <p:blipFill>
          <a:blip r:embed="rId2">
            <a:extLst>
              <a:ext uri="{28A0092B-C50C-407E-A947-70E740481C1C}">
                <a14:useLocalDpi xmlns:a14="http://schemas.microsoft.com/office/drawing/2010/main" val="0"/>
              </a:ext>
            </a:extLst>
          </a:blip>
          <a:stretch>
            <a:fillRect/>
          </a:stretch>
        </p:blipFill>
        <p:spPr>
          <a:xfrm>
            <a:off x="3517322" y="1584574"/>
            <a:ext cx="5153025" cy="4059555"/>
          </a:xfrm>
          <a:prstGeom prst="rect">
            <a:avLst/>
          </a:prstGeom>
        </p:spPr>
      </p:pic>
      <p:pic>
        <p:nvPicPr>
          <p:cNvPr id="6" name="Picture 5">
            <a:extLst>
              <a:ext uri="{FF2B5EF4-FFF2-40B4-BE49-F238E27FC236}">
                <a16:creationId xmlns:a16="http://schemas.microsoft.com/office/drawing/2014/main" id="{090A9807-A44B-4227-B3AA-340ABD10E20E}"/>
              </a:ext>
            </a:extLst>
          </p:cNvPr>
          <p:cNvPicPr/>
          <p:nvPr/>
        </p:nvPicPr>
        <p:blipFill>
          <a:blip r:embed="rId3">
            <a:extLst>
              <a:ext uri="{28A0092B-C50C-407E-A947-70E740481C1C}">
                <a14:useLocalDpi xmlns:a14="http://schemas.microsoft.com/office/drawing/2010/main" val="0"/>
              </a:ext>
            </a:extLst>
          </a:blip>
          <a:stretch>
            <a:fillRect/>
          </a:stretch>
        </p:blipFill>
        <p:spPr>
          <a:xfrm>
            <a:off x="9151208" y="2658993"/>
            <a:ext cx="2514600" cy="1910715"/>
          </a:xfrm>
          <a:prstGeom prst="rect">
            <a:avLst/>
          </a:prstGeom>
        </p:spPr>
      </p:pic>
      <p:pic>
        <p:nvPicPr>
          <p:cNvPr id="7" name="Picture 6">
            <a:extLst>
              <a:ext uri="{FF2B5EF4-FFF2-40B4-BE49-F238E27FC236}">
                <a16:creationId xmlns:a16="http://schemas.microsoft.com/office/drawing/2014/main" id="{5651799D-7CC2-46ED-979A-B46E8E2790D3}"/>
              </a:ext>
            </a:extLst>
          </p:cNvPr>
          <p:cNvPicPr/>
          <p:nvPr/>
        </p:nvPicPr>
        <p:blipFill>
          <a:blip r:embed="rId4">
            <a:extLst>
              <a:ext uri="{28A0092B-C50C-407E-A947-70E740481C1C}">
                <a14:useLocalDpi xmlns:a14="http://schemas.microsoft.com/office/drawing/2010/main" val="0"/>
              </a:ext>
            </a:extLst>
          </a:blip>
          <a:stretch>
            <a:fillRect/>
          </a:stretch>
        </p:blipFill>
        <p:spPr>
          <a:xfrm>
            <a:off x="521861" y="2658993"/>
            <a:ext cx="2514600" cy="1910715"/>
          </a:xfrm>
          <a:prstGeom prst="rect">
            <a:avLst/>
          </a:prstGeom>
        </p:spPr>
      </p:pic>
    </p:spTree>
    <p:extLst>
      <p:ext uri="{BB962C8B-B14F-4D97-AF65-F5344CB8AC3E}">
        <p14:creationId xmlns:p14="http://schemas.microsoft.com/office/powerpoint/2010/main" val="407848289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anim calcmode="lin" valueType="num">
                                      <p:cBhvr>
                                        <p:cTn id="15" dur="1000" fill="hold"/>
                                        <p:tgtEl>
                                          <p:spTgt spid="6"/>
                                        </p:tgtEl>
                                        <p:attrNameLst>
                                          <p:attrName>ppt_x</p:attrName>
                                        </p:attrNameLst>
                                      </p:cBhvr>
                                      <p:tavLst>
                                        <p:tav tm="0">
                                          <p:val>
                                            <p:strVal val="#ppt_x"/>
                                          </p:val>
                                        </p:tav>
                                        <p:tav tm="100000">
                                          <p:val>
                                            <p:strVal val="#ppt_x"/>
                                          </p:val>
                                        </p:tav>
                                      </p:tavLst>
                                    </p:anim>
                                    <p:anim calcmode="lin" valueType="num">
                                      <p:cBhvr>
                                        <p:cTn id="1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Text Placeholder 1">
            <a:extLst>
              <a:ext uri="{FF2B5EF4-FFF2-40B4-BE49-F238E27FC236}">
                <a16:creationId xmlns:a16="http://schemas.microsoft.com/office/drawing/2014/main" id="{71F39546-5D8C-4079-BC9F-69FC513A0367}"/>
              </a:ext>
            </a:extLst>
          </p:cNvPr>
          <p:cNvSpPr txBox="1">
            <a:spLocks/>
          </p:cNvSpPr>
          <p:nvPr/>
        </p:nvSpPr>
        <p:spPr>
          <a:xfrm>
            <a:off x="307237" y="283110"/>
            <a:ext cx="11573197" cy="724247"/>
          </a:xfrm>
          <a:prstGeom prst="rect">
            <a:avLst/>
          </a:prstGeom>
        </p:spPr>
        <p:txBody>
          <a:bodyPr anchor="ctr"/>
          <a:lstStyle>
            <a:lvl1pPr marL="0" indent="0" algn="ctr" defTabSz="914400" rtl="0" eaLnBrk="1" latinLnBrk="0" hangingPunct="1">
              <a:lnSpc>
                <a:spcPct val="90000"/>
              </a:lnSpc>
              <a:spcBef>
                <a:spcPts val="1000"/>
              </a:spcBef>
              <a:buFont typeface="Arial" panose="020B0604020202020204" pitchFamily="34" charset="0"/>
              <a:buNone/>
              <a:defRPr sz="5400" b="0" kern="1200" baseline="0">
                <a:solidFill>
                  <a:schemeClr val="bg1"/>
                </a:solidFill>
                <a:latin typeface="+mj-lt"/>
                <a:ea typeface="+mn-ea"/>
                <a:cs typeface="Arial"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l-GR" sz="3600" dirty="0">
                <a:cs typeface="Arial"/>
              </a:rPr>
              <a:t>Παρατηρώντας τις </a:t>
            </a:r>
            <a:r>
              <a:rPr lang="el-GR" sz="3600" dirty="0" err="1">
                <a:cs typeface="Arial"/>
              </a:rPr>
              <a:t>Τοπολογικές</a:t>
            </a:r>
            <a:r>
              <a:rPr lang="el-GR" sz="3600" dirty="0">
                <a:cs typeface="Arial"/>
              </a:rPr>
              <a:t> Παραμορφώσεις (β)</a:t>
            </a:r>
            <a:endParaRPr lang="en-US" sz="3600" dirty="0"/>
          </a:p>
        </p:txBody>
      </p:sp>
      <p:pic>
        <p:nvPicPr>
          <p:cNvPr id="8" name="Picture 7">
            <a:extLst>
              <a:ext uri="{FF2B5EF4-FFF2-40B4-BE49-F238E27FC236}">
                <a16:creationId xmlns:a16="http://schemas.microsoft.com/office/drawing/2014/main" id="{EA0BA3A0-F2DF-4104-AE33-5111B7A5DCFC}"/>
              </a:ext>
            </a:extLst>
          </p:cNvPr>
          <p:cNvPicPr/>
          <p:nvPr/>
        </p:nvPicPr>
        <p:blipFill>
          <a:blip r:embed="rId2">
            <a:extLst>
              <a:ext uri="{28A0092B-C50C-407E-A947-70E740481C1C}">
                <a14:useLocalDpi xmlns:a14="http://schemas.microsoft.com/office/drawing/2010/main" val="0"/>
              </a:ext>
            </a:extLst>
          </a:blip>
          <a:stretch>
            <a:fillRect/>
          </a:stretch>
        </p:blipFill>
        <p:spPr>
          <a:xfrm>
            <a:off x="3490498" y="1566157"/>
            <a:ext cx="5202555" cy="4096385"/>
          </a:xfrm>
          <a:prstGeom prst="rect">
            <a:avLst/>
          </a:prstGeom>
        </p:spPr>
      </p:pic>
      <p:pic>
        <p:nvPicPr>
          <p:cNvPr id="9" name="Picture 8">
            <a:extLst>
              <a:ext uri="{FF2B5EF4-FFF2-40B4-BE49-F238E27FC236}">
                <a16:creationId xmlns:a16="http://schemas.microsoft.com/office/drawing/2014/main" id="{C83E3FE2-083F-495C-B24D-E6A192838E8D}"/>
              </a:ext>
            </a:extLst>
          </p:cNvPr>
          <p:cNvPicPr/>
          <p:nvPr/>
        </p:nvPicPr>
        <p:blipFill>
          <a:blip r:embed="rId3">
            <a:extLst>
              <a:ext uri="{28A0092B-C50C-407E-A947-70E740481C1C}">
                <a14:useLocalDpi xmlns:a14="http://schemas.microsoft.com/office/drawing/2010/main" val="0"/>
              </a:ext>
            </a:extLst>
          </a:blip>
          <a:stretch>
            <a:fillRect/>
          </a:stretch>
        </p:blipFill>
        <p:spPr>
          <a:xfrm>
            <a:off x="508853" y="2658993"/>
            <a:ext cx="2523490" cy="1910715"/>
          </a:xfrm>
          <a:prstGeom prst="rect">
            <a:avLst/>
          </a:prstGeom>
        </p:spPr>
      </p:pic>
      <p:pic>
        <p:nvPicPr>
          <p:cNvPr id="10" name="Picture 9">
            <a:extLst>
              <a:ext uri="{FF2B5EF4-FFF2-40B4-BE49-F238E27FC236}">
                <a16:creationId xmlns:a16="http://schemas.microsoft.com/office/drawing/2014/main" id="{C60F4029-39BD-409E-A8B4-710590139C8F}"/>
              </a:ext>
            </a:extLst>
          </p:cNvPr>
          <p:cNvPicPr/>
          <p:nvPr/>
        </p:nvPicPr>
        <p:blipFill>
          <a:blip r:embed="rId4">
            <a:extLst>
              <a:ext uri="{28A0092B-C50C-407E-A947-70E740481C1C}">
                <a14:useLocalDpi xmlns:a14="http://schemas.microsoft.com/office/drawing/2010/main" val="0"/>
              </a:ext>
            </a:extLst>
          </a:blip>
          <a:stretch>
            <a:fillRect/>
          </a:stretch>
        </p:blipFill>
        <p:spPr>
          <a:xfrm>
            <a:off x="9151208" y="2658993"/>
            <a:ext cx="2523490" cy="1910715"/>
          </a:xfrm>
          <a:prstGeom prst="rect">
            <a:avLst/>
          </a:prstGeom>
        </p:spPr>
      </p:pic>
    </p:spTree>
    <p:extLst>
      <p:ext uri="{BB962C8B-B14F-4D97-AF65-F5344CB8AC3E}">
        <p14:creationId xmlns:p14="http://schemas.microsoft.com/office/powerpoint/2010/main" val="297603818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1000"/>
                                        <p:tgtEl>
                                          <p:spTgt spid="10"/>
                                        </p:tgtEl>
                                      </p:cBhvr>
                                    </p:animEffect>
                                    <p:anim calcmode="lin" valueType="num">
                                      <p:cBhvr>
                                        <p:cTn id="15" dur="1000" fill="hold"/>
                                        <p:tgtEl>
                                          <p:spTgt spid="10"/>
                                        </p:tgtEl>
                                        <p:attrNameLst>
                                          <p:attrName>ppt_x</p:attrName>
                                        </p:attrNameLst>
                                      </p:cBhvr>
                                      <p:tavLst>
                                        <p:tav tm="0">
                                          <p:val>
                                            <p:strVal val="#ppt_x"/>
                                          </p:val>
                                        </p:tav>
                                        <p:tav tm="100000">
                                          <p:val>
                                            <p:strVal val="#ppt_x"/>
                                          </p:val>
                                        </p:tav>
                                      </p:tavLst>
                                    </p:anim>
                                    <p:anim calcmode="lin" valueType="num">
                                      <p:cBhvr>
                                        <p:cTn id="16"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Text Placeholder 1">
            <a:extLst>
              <a:ext uri="{FF2B5EF4-FFF2-40B4-BE49-F238E27FC236}">
                <a16:creationId xmlns:a16="http://schemas.microsoft.com/office/drawing/2014/main" id="{71F39546-5D8C-4079-BC9F-69FC513A0367}"/>
              </a:ext>
            </a:extLst>
          </p:cNvPr>
          <p:cNvSpPr txBox="1">
            <a:spLocks/>
          </p:cNvSpPr>
          <p:nvPr/>
        </p:nvSpPr>
        <p:spPr>
          <a:xfrm>
            <a:off x="307237" y="283110"/>
            <a:ext cx="11573197" cy="724247"/>
          </a:xfrm>
          <a:prstGeom prst="rect">
            <a:avLst/>
          </a:prstGeom>
        </p:spPr>
        <p:txBody>
          <a:bodyPr anchor="ctr"/>
          <a:lstStyle>
            <a:lvl1pPr marL="0" indent="0" algn="ctr" defTabSz="914400" rtl="0" eaLnBrk="1" latinLnBrk="0" hangingPunct="1">
              <a:lnSpc>
                <a:spcPct val="90000"/>
              </a:lnSpc>
              <a:spcBef>
                <a:spcPts val="1000"/>
              </a:spcBef>
              <a:buFont typeface="Arial" panose="020B0604020202020204" pitchFamily="34" charset="0"/>
              <a:buNone/>
              <a:defRPr sz="5400" b="0" kern="1200" baseline="0">
                <a:solidFill>
                  <a:schemeClr val="bg1"/>
                </a:solidFill>
                <a:latin typeface="+mj-lt"/>
                <a:ea typeface="+mn-ea"/>
                <a:cs typeface="Arial"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l-GR" sz="3600" dirty="0">
                <a:cs typeface="Arial"/>
              </a:rPr>
              <a:t>Περιγραφή Πειραματικής Διαδικασίας</a:t>
            </a:r>
            <a:endParaRPr lang="en-US" sz="3600" dirty="0"/>
          </a:p>
        </p:txBody>
      </p:sp>
      <p:sp>
        <p:nvSpPr>
          <p:cNvPr id="2" name="Rectangle 1">
            <a:extLst>
              <a:ext uri="{FF2B5EF4-FFF2-40B4-BE49-F238E27FC236}">
                <a16:creationId xmlns:a16="http://schemas.microsoft.com/office/drawing/2014/main" id="{A75A03AE-AC80-4C59-93D0-BB4EF6962DE9}"/>
              </a:ext>
            </a:extLst>
          </p:cNvPr>
          <p:cNvSpPr/>
          <p:nvPr/>
        </p:nvSpPr>
        <p:spPr>
          <a:xfrm>
            <a:off x="1889448" y="1431390"/>
            <a:ext cx="8408773" cy="4613058"/>
          </a:xfrm>
          <a:prstGeom prst="rect">
            <a:avLst/>
          </a:prstGeom>
        </p:spPr>
        <p:txBody>
          <a:bodyPr wrap="square">
            <a:spAutoFit/>
          </a:bodyPr>
          <a:lstStyle/>
          <a:p>
            <a:pPr algn="just">
              <a:lnSpc>
                <a:spcPct val="150000"/>
              </a:lnSpc>
              <a:spcAft>
                <a:spcPts val="600"/>
              </a:spcAft>
            </a:pPr>
            <a:r>
              <a:rPr lang="el-GR" sz="1600" dirty="0">
                <a:latin typeface="Times New Roman" panose="02020603050405020304" pitchFamily="18" charset="0"/>
                <a:ea typeface="Times New Roman" panose="02020603050405020304" pitchFamily="18" charset="0"/>
              </a:rPr>
              <a:t>Για την αξιολόγηση της επίδρασης που έχει το μέγεθος και ο αριθμός των ηλεκτροδίων σε ένα εμφύτευμα αμφιβληστροειδούς δοκιμάστηκαν εμφυτεύματα με τετράγωνο πλέγμα πλευράς 5, 8, 10, 15, 20 και 25 ηλεκτροδίων. Για καθένα από αυτά τα πλέγματα ορίσαμε το μέγεθος του ηλεκτροδίου από 10μ</a:t>
            </a:r>
            <a:r>
              <a:rPr lang="en-US" sz="1600" dirty="0">
                <a:latin typeface="Times New Roman" panose="02020603050405020304" pitchFamily="18" charset="0"/>
                <a:ea typeface="Times New Roman" panose="02020603050405020304" pitchFamily="18" charset="0"/>
              </a:rPr>
              <a:t>m</a:t>
            </a:r>
            <a:r>
              <a:rPr lang="el-GR" sz="1600" dirty="0">
                <a:latin typeface="Times New Roman" panose="02020603050405020304" pitchFamily="18" charset="0"/>
                <a:ea typeface="Times New Roman" panose="02020603050405020304" pitchFamily="18" charset="0"/>
              </a:rPr>
              <a:t> έως το μέγιστο μέγεθος – μικρότερου των 400μ</a:t>
            </a:r>
            <a:r>
              <a:rPr lang="en-US" sz="1600" dirty="0">
                <a:latin typeface="Times New Roman" panose="02020603050405020304" pitchFamily="18" charset="0"/>
                <a:ea typeface="Times New Roman" panose="02020603050405020304" pitchFamily="18" charset="0"/>
              </a:rPr>
              <a:t>m </a:t>
            </a:r>
            <a:r>
              <a:rPr lang="el-GR" sz="1600" dirty="0">
                <a:latin typeface="Times New Roman" panose="02020603050405020304" pitchFamily="18" charset="0"/>
                <a:ea typeface="Times New Roman" panose="02020603050405020304" pitchFamily="18" charset="0"/>
              </a:rPr>
              <a:t>– που μπορούσαμε να έχουμε χωρίς επικάλυψη των ηλεκτροδίων με βήμα 10μ</a:t>
            </a:r>
            <a:r>
              <a:rPr lang="en-US" sz="1600" dirty="0">
                <a:latin typeface="Times New Roman" panose="02020603050405020304" pitchFamily="18" charset="0"/>
                <a:ea typeface="Times New Roman" panose="02020603050405020304" pitchFamily="18" charset="0"/>
              </a:rPr>
              <a:t>m</a:t>
            </a:r>
            <a:r>
              <a:rPr lang="el-GR" sz="1600" dirty="0">
                <a:latin typeface="Times New Roman" panose="02020603050405020304" pitchFamily="18" charset="0"/>
                <a:ea typeface="Times New Roman" panose="02020603050405020304" pitchFamily="18" charset="0"/>
              </a:rPr>
              <a:t>. Έτσι καταλήξαμε σε:</a:t>
            </a:r>
            <a:endParaRPr lang="en-US" sz="1600" dirty="0">
              <a:latin typeface="Times New Roman" panose="02020603050405020304" pitchFamily="18" charset="0"/>
              <a:ea typeface="Times New Roman" panose="02020603050405020304" pitchFamily="18" charset="0"/>
            </a:endParaRPr>
          </a:p>
          <a:p>
            <a:pPr marL="800100" lvl="1" indent="-342900" algn="just">
              <a:lnSpc>
                <a:spcPct val="150000"/>
              </a:lnSpc>
              <a:spcAft>
                <a:spcPts val="600"/>
              </a:spcAft>
              <a:buFont typeface="Wingdings" panose="05000000000000000000" pitchFamily="2" charset="2"/>
              <a:buChar char=""/>
            </a:pPr>
            <a:r>
              <a:rPr lang="el-GR" sz="1600" dirty="0">
                <a:latin typeface="Times New Roman" panose="02020603050405020304" pitchFamily="18" charset="0"/>
                <a:ea typeface="Times New Roman" panose="02020603050405020304" pitchFamily="18" charset="0"/>
              </a:rPr>
              <a:t>5</a:t>
            </a:r>
            <a:r>
              <a:rPr lang="en-US" sz="1600" dirty="0">
                <a:latin typeface="Times New Roman" panose="02020603050405020304" pitchFamily="18" charset="0"/>
                <a:ea typeface="Times New Roman" panose="02020603050405020304" pitchFamily="18" charset="0"/>
              </a:rPr>
              <a:t>x</a:t>
            </a:r>
            <a:r>
              <a:rPr lang="el-GR" sz="1600" dirty="0">
                <a:latin typeface="Times New Roman" panose="02020603050405020304" pitchFamily="18" charset="0"/>
                <a:ea typeface="Times New Roman" panose="02020603050405020304" pitchFamily="18" charset="0"/>
              </a:rPr>
              <a:t>5     ηλεκτρόδια μεγέθους: 10 – 400μ</a:t>
            </a:r>
            <a:r>
              <a:rPr lang="en-US" sz="1600" dirty="0">
                <a:latin typeface="Times New Roman" panose="02020603050405020304" pitchFamily="18" charset="0"/>
                <a:ea typeface="Times New Roman" panose="02020603050405020304" pitchFamily="18" charset="0"/>
              </a:rPr>
              <a:t>m</a:t>
            </a:r>
          </a:p>
          <a:p>
            <a:pPr marL="800100" lvl="1" indent="-342900" algn="just">
              <a:lnSpc>
                <a:spcPct val="150000"/>
              </a:lnSpc>
              <a:spcAft>
                <a:spcPts val="600"/>
              </a:spcAft>
              <a:buFont typeface="Wingdings" panose="05000000000000000000" pitchFamily="2" charset="2"/>
              <a:buChar char=""/>
            </a:pPr>
            <a:r>
              <a:rPr lang="el-GR" sz="1600" dirty="0">
                <a:latin typeface="Times New Roman" panose="02020603050405020304" pitchFamily="18" charset="0"/>
                <a:ea typeface="Times New Roman" panose="02020603050405020304" pitchFamily="18" charset="0"/>
              </a:rPr>
              <a:t>8</a:t>
            </a:r>
            <a:r>
              <a:rPr lang="en-US" sz="1600" dirty="0">
                <a:latin typeface="Times New Roman" panose="02020603050405020304" pitchFamily="18" charset="0"/>
                <a:ea typeface="Times New Roman" panose="02020603050405020304" pitchFamily="18" charset="0"/>
              </a:rPr>
              <a:t>x</a:t>
            </a:r>
            <a:r>
              <a:rPr lang="el-GR" sz="1600" dirty="0">
                <a:latin typeface="Times New Roman" panose="02020603050405020304" pitchFamily="18" charset="0"/>
                <a:ea typeface="Times New Roman" panose="02020603050405020304" pitchFamily="18" charset="0"/>
              </a:rPr>
              <a:t>8     ηλεκτρόδια μεγέθους: 10 – 400μ</a:t>
            </a:r>
            <a:r>
              <a:rPr lang="en-US" sz="1600" dirty="0">
                <a:latin typeface="Times New Roman" panose="02020603050405020304" pitchFamily="18" charset="0"/>
                <a:ea typeface="Times New Roman" panose="02020603050405020304" pitchFamily="18" charset="0"/>
              </a:rPr>
              <a:t>m</a:t>
            </a:r>
          </a:p>
          <a:p>
            <a:pPr marL="800100" lvl="1" indent="-342900" algn="just">
              <a:lnSpc>
                <a:spcPct val="150000"/>
              </a:lnSpc>
              <a:spcAft>
                <a:spcPts val="600"/>
              </a:spcAft>
              <a:buFont typeface="Wingdings" panose="05000000000000000000" pitchFamily="2" charset="2"/>
              <a:buChar char=""/>
            </a:pPr>
            <a:r>
              <a:rPr lang="el-GR" sz="1600" dirty="0">
                <a:latin typeface="Times New Roman" panose="02020603050405020304" pitchFamily="18" charset="0"/>
                <a:ea typeface="Times New Roman" panose="02020603050405020304" pitchFamily="18" charset="0"/>
              </a:rPr>
              <a:t>10</a:t>
            </a:r>
            <a:r>
              <a:rPr lang="en-US" sz="1600" dirty="0">
                <a:latin typeface="Times New Roman" panose="02020603050405020304" pitchFamily="18" charset="0"/>
                <a:ea typeface="Times New Roman" panose="02020603050405020304" pitchFamily="18" charset="0"/>
              </a:rPr>
              <a:t>x</a:t>
            </a:r>
            <a:r>
              <a:rPr lang="el-GR" sz="1600" dirty="0">
                <a:latin typeface="Times New Roman" panose="02020603050405020304" pitchFamily="18" charset="0"/>
                <a:ea typeface="Times New Roman" panose="02020603050405020304" pitchFamily="18" charset="0"/>
              </a:rPr>
              <a:t>10 ηλεκτρόδια μεγέθους: 10 – 400μ</a:t>
            </a:r>
            <a:r>
              <a:rPr lang="en-US" sz="1600" dirty="0">
                <a:latin typeface="Times New Roman" panose="02020603050405020304" pitchFamily="18" charset="0"/>
                <a:ea typeface="Times New Roman" panose="02020603050405020304" pitchFamily="18" charset="0"/>
              </a:rPr>
              <a:t>m</a:t>
            </a:r>
          </a:p>
          <a:p>
            <a:pPr marL="800100" lvl="1" indent="-342900" algn="just">
              <a:lnSpc>
                <a:spcPct val="150000"/>
              </a:lnSpc>
              <a:spcAft>
                <a:spcPts val="600"/>
              </a:spcAft>
              <a:buFont typeface="Wingdings" panose="05000000000000000000" pitchFamily="2" charset="2"/>
              <a:buChar char=""/>
            </a:pPr>
            <a:r>
              <a:rPr lang="el-GR" sz="1600" dirty="0">
                <a:latin typeface="Times New Roman" panose="02020603050405020304" pitchFamily="18" charset="0"/>
                <a:ea typeface="Times New Roman" panose="02020603050405020304" pitchFamily="18" charset="0"/>
              </a:rPr>
              <a:t>15</a:t>
            </a:r>
            <a:r>
              <a:rPr lang="en-US" sz="1600" dirty="0">
                <a:latin typeface="Times New Roman" panose="02020603050405020304" pitchFamily="18" charset="0"/>
                <a:ea typeface="Times New Roman" panose="02020603050405020304" pitchFamily="18" charset="0"/>
              </a:rPr>
              <a:t>x</a:t>
            </a:r>
            <a:r>
              <a:rPr lang="el-GR" sz="1600" dirty="0">
                <a:latin typeface="Times New Roman" panose="02020603050405020304" pitchFamily="18" charset="0"/>
                <a:ea typeface="Times New Roman" panose="02020603050405020304" pitchFamily="18" charset="0"/>
              </a:rPr>
              <a:t>15 ηλεκτρόδια μεγέθους: 10 – 90μ</a:t>
            </a:r>
            <a:r>
              <a:rPr lang="en-US" sz="1600" dirty="0">
                <a:latin typeface="Times New Roman" panose="02020603050405020304" pitchFamily="18" charset="0"/>
                <a:ea typeface="Times New Roman" panose="02020603050405020304" pitchFamily="18" charset="0"/>
              </a:rPr>
              <a:t>m</a:t>
            </a:r>
          </a:p>
          <a:p>
            <a:pPr marL="800100" lvl="1" indent="-342900" algn="just">
              <a:lnSpc>
                <a:spcPct val="150000"/>
              </a:lnSpc>
              <a:spcAft>
                <a:spcPts val="600"/>
              </a:spcAft>
              <a:buFont typeface="Wingdings" panose="05000000000000000000" pitchFamily="2" charset="2"/>
              <a:buChar char=""/>
            </a:pPr>
            <a:r>
              <a:rPr lang="el-GR" sz="1600" dirty="0">
                <a:latin typeface="Times New Roman" panose="02020603050405020304" pitchFamily="18" charset="0"/>
                <a:ea typeface="Times New Roman" panose="02020603050405020304" pitchFamily="18" charset="0"/>
              </a:rPr>
              <a:t>20</a:t>
            </a:r>
            <a:r>
              <a:rPr lang="en-US" sz="1600" dirty="0">
                <a:latin typeface="Times New Roman" panose="02020603050405020304" pitchFamily="18" charset="0"/>
                <a:ea typeface="Times New Roman" panose="02020603050405020304" pitchFamily="18" charset="0"/>
              </a:rPr>
              <a:t>x</a:t>
            </a:r>
            <a:r>
              <a:rPr lang="el-GR" sz="1600" dirty="0">
                <a:latin typeface="Times New Roman" panose="02020603050405020304" pitchFamily="18" charset="0"/>
                <a:ea typeface="Times New Roman" panose="02020603050405020304" pitchFamily="18" charset="0"/>
              </a:rPr>
              <a:t>20 ηλεκτρόδια μεγέθους: 10 – 90μ</a:t>
            </a:r>
            <a:r>
              <a:rPr lang="en-US" sz="1600" dirty="0">
                <a:latin typeface="Times New Roman" panose="02020603050405020304" pitchFamily="18" charset="0"/>
                <a:ea typeface="Times New Roman" panose="02020603050405020304" pitchFamily="18" charset="0"/>
              </a:rPr>
              <a:t>m</a:t>
            </a:r>
          </a:p>
          <a:p>
            <a:pPr marL="800100" lvl="1" indent="-342900" algn="just">
              <a:lnSpc>
                <a:spcPct val="150000"/>
              </a:lnSpc>
              <a:spcAft>
                <a:spcPts val="600"/>
              </a:spcAft>
              <a:buFont typeface="Wingdings" panose="05000000000000000000" pitchFamily="2" charset="2"/>
              <a:buChar char=""/>
            </a:pPr>
            <a:r>
              <a:rPr lang="el-GR" sz="1600" dirty="0">
                <a:latin typeface="Times New Roman" panose="02020603050405020304" pitchFamily="18" charset="0"/>
                <a:ea typeface="Times New Roman" panose="02020603050405020304" pitchFamily="18" charset="0"/>
              </a:rPr>
              <a:t>25</a:t>
            </a:r>
            <a:r>
              <a:rPr lang="en-US" sz="1600" dirty="0">
                <a:latin typeface="Times New Roman" panose="02020603050405020304" pitchFamily="18" charset="0"/>
                <a:ea typeface="Times New Roman" panose="02020603050405020304" pitchFamily="18" charset="0"/>
              </a:rPr>
              <a:t>x</a:t>
            </a:r>
            <a:r>
              <a:rPr lang="el-GR" sz="1600" dirty="0">
                <a:latin typeface="Times New Roman" panose="02020603050405020304" pitchFamily="18" charset="0"/>
                <a:ea typeface="Times New Roman" panose="02020603050405020304" pitchFamily="18" charset="0"/>
              </a:rPr>
              <a:t>25 ηλεκτρόδια μεγέθους: 10 – </a:t>
            </a:r>
            <a:r>
              <a:rPr lang="en-US" sz="1600" dirty="0">
                <a:latin typeface="Times New Roman" panose="02020603050405020304" pitchFamily="18" charset="0"/>
                <a:ea typeface="Times New Roman" panose="02020603050405020304" pitchFamily="18" charset="0"/>
              </a:rPr>
              <a:t>6</a:t>
            </a:r>
            <a:r>
              <a:rPr lang="el-GR" sz="1600" dirty="0">
                <a:latin typeface="Times New Roman" panose="02020603050405020304" pitchFamily="18" charset="0"/>
                <a:ea typeface="Times New Roman" panose="02020603050405020304" pitchFamily="18" charset="0"/>
              </a:rPr>
              <a:t>0μ</a:t>
            </a:r>
            <a:r>
              <a:rPr lang="en-US" sz="1600" dirty="0">
                <a:latin typeface="Times New Roman" panose="02020603050405020304" pitchFamily="18" charset="0"/>
                <a:ea typeface="Times New Roman" panose="02020603050405020304" pitchFamily="18" charset="0"/>
              </a:rPr>
              <a:t>m</a:t>
            </a:r>
          </a:p>
        </p:txBody>
      </p:sp>
    </p:spTree>
    <p:extLst>
      <p:ext uri="{BB962C8B-B14F-4D97-AF65-F5344CB8AC3E}">
        <p14:creationId xmlns:p14="http://schemas.microsoft.com/office/powerpoint/2010/main" val="392044991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heme/theme1.xml><?xml version="1.0" encoding="utf-8"?>
<a:theme xmlns:a="http://schemas.openxmlformats.org/drawingml/2006/main" name="Cover and End Slide Master">
  <a:themeElements>
    <a:clrScheme name="ALLPPT-BUSINESS">
      <a:dk1>
        <a:sysClr val="windowText" lastClr="000000"/>
      </a:dk1>
      <a:lt1>
        <a:sysClr val="window" lastClr="FFFFFF"/>
      </a:lt1>
      <a:dk2>
        <a:srgbClr val="44546A"/>
      </a:dk2>
      <a:lt2>
        <a:srgbClr val="E7E6E6"/>
      </a:lt2>
      <a:accent1>
        <a:srgbClr val="507C89"/>
      </a:accent1>
      <a:accent2>
        <a:srgbClr val="8CBABE"/>
      </a:accent2>
      <a:accent3>
        <a:srgbClr val="9CCCD2"/>
      </a:accent3>
      <a:accent4>
        <a:srgbClr val="507C89"/>
      </a:accent4>
      <a:accent5>
        <a:srgbClr val="8CBABE"/>
      </a:accent5>
      <a:accent6>
        <a:srgbClr val="9CCCD2"/>
      </a:accent6>
      <a:hlink>
        <a:srgbClr val="FFFFFF"/>
      </a:hlink>
      <a:folHlink>
        <a:srgbClr val="FFFFFF"/>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s Slide Master">
  <a:themeElements>
    <a:clrScheme name="ALLPPT-BUSINESS">
      <a:dk1>
        <a:sysClr val="windowText" lastClr="000000"/>
      </a:dk1>
      <a:lt1>
        <a:sysClr val="window" lastClr="FFFFFF"/>
      </a:lt1>
      <a:dk2>
        <a:srgbClr val="44546A"/>
      </a:dk2>
      <a:lt2>
        <a:srgbClr val="E7E6E6"/>
      </a:lt2>
      <a:accent1>
        <a:srgbClr val="507C89"/>
      </a:accent1>
      <a:accent2>
        <a:srgbClr val="8CBABE"/>
      </a:accent2>
      <a:accent3>
        <a:srgbClr val="9CCCD2"/>
      </a:accent3>
      <a:accent4>
        <a:srgbClr val="507C89"/>
      </a:accent4>
      <a:accent5>
        <a:srgbClr val="8CBABE"/>
      </a:accent5>
      <a:accent6>
        <a:srgbClr val="9CCCD2"/>
      </a:accent6>
      <a:hlink>
        <a:srgbClr val="FFFFFF"/>
      </a:hlink>
      <a:folHlink>
        <a:srgbClr val="FFFFFF"/>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Section Break Slide Master">
  <a:themeElements>
    <a:clrScheme name="ALLPPT-BUSINESS">
      <a:dk1>
        <a:sysClr val="windowText" lastClr="000000"/>
      </a:dk1>
      <a:lt1>
        <a:sysClr val="window" lastClr="FFFFFF"/>
      </a:lt1>
      <a:dk2>
        <a:srgbClr val="44546A"/>
      </a:dk2>
      <a:lt2>
        <a:srgbClr val="E7E6E6"/>
      </a:lt2>
      <a:accent1>
        <a:srgbClr val="507C89"/>
      </a:accent1>
      <a:accent2>
        <a:srgbClr val="8CBABE"/>
      </a:accent2>
      <a:accent3>
        <a:srgbClr val="9CCCD2"/>
      </a:accent3>
      <a:accent4>
        <a:srgbClr val="507C89"/>
      </a:accent4>
      <a:accent5>
        <a:srgbClr val="8CBABE"/>
      </a:accent5>
      <a:accent6>
        <a:srgbClr val="9CCCD2"/>
      </a:accent6>
      <a:hlink>
        <a:srgbClr val="FFFFFF"/>
      </a:hlink>
      <a:folHlink>
        <a:srgbClr val="FFFFFF"/>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Θέμα του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1271</TotalTime>
  <Words>397</Words>
  <Application>Microsoft Office PowerPoint</Application>
  <PresentationFormat>Widescreen</PresentationFormat>
  <Paragraphs>63</Paragraphs>
  <Slides>21</Slides>
  <Notes>0</Notes>
  <HiddenSlides>0</HiddenSlides>
  <MMClips>0</MMClips>
  <ScaleCrop>false</ScaleCrop>
  <HeadingPairs>
    <vt:vector size="6" baseType="variant">
      <vt:variant>
        <vt:lpstr>Fonts Used</vt:lpstr>
      </vt:variant>
      <vt:variant>
        <vt:i4>5</vt:i4>
      </vt:variant>
      <vt:variant>
        <vt:lpstr>Theme</vt:lpstr>
      </vt:variant>
      <vt:variant>
        <vt:i4>3</vt:i4>
      </vt:variant>
      <vt:variant>
        <vt:lpstr>Slide Titles</vt:lpstr>
      </vt:variant>
      <vt:variant>
        <vt:i4>21</vt:i4>
      </vt:variant>
    </vt:vector>
  </HeadingPairs>
  <TitlesOfParts>
    <vt:vector size="29" baseType="lpstr">
      <vt:lpstr>Arial</vt:lpstr>
      <vt:lpstr>Calibri</vt:lpstr>
      <vt:lpstr>Cambria Math</vt:lpstr>
      <vt:lpstr>Times New Roman</vt:lpstr>
      <vt:lpstr>Wingdings</vt:lpstr>
      <vt:lpstr>Cover and End Slide Master</vt:lpstr>
      <vt:lpstr>Contents Slide Master</vt:lpstr>
      <vt:lpstr>Section Break Slide Master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Allppt.com</dc:creator>
  <cp:lastModifiedBy>Αλεξανδρος Μπενετατος</cp:lastModifiedBy>
  <cp:revision>129</cp:revision>
  <dcterms:created xsi:type="dcterms:W3CDTF">2020-01-20T05:08:25Z</dcterms:created>
  <dcterms:modified xsi:type="dcterms:W3CDTF">2020-09-28T01:54:52Z</dcterms:modified>
</cp:coreProperties>
</file>